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 id="214748368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5143500" cx="9144000"/>
  <p:notesSz cx="6858000" cy="9144000"/>
  <p:embeddedFontLst>
    <p:embeddedFont>
      <p:font typeface="Tahom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DE6E63-5C0D-4608-8C01-DDA9E46B76A5}">
  <a:tblStyle styleId="{80DE6E63-5C0D-4608-8C01-DDA9E46B76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Tahoma-bold.fntdata"/><Relationship Id="rId21" Type="http://schemas.openxmlformats.org/officeDocument/2006/relationships/slide" Target="slides/slide13.xml"/><Relationship Id="rId43" Type="http://schemas.openxmlformats.org/officeDocument/2006/relationships/font" Target="fonts/Tahoma-regular.fntdata"/><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2ade5bc45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2ade5bc45_0_2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22ade5bc45_0_203: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2ade5bc45_0_7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22ade5bc45_0_7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22ade5bc45_0_791: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2ade5bc45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2ade5bc45_0_2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22ade5bc45_0_246: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2ade5bc45_0_8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22ade5bc45_0_8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22ade5bc45_0_820: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2ade5bc45_0_8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2ade5bc45_0_8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22ade5bc45_0_828: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2ade5bc45_0_8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2ade5bc45_0_8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22ade5bc45_0_835: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2ade5bc45_0_8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2ade5bc45_0_8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22ade5bc45_0_842: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2ade5bc45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22ade5bc45_0_2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here. Keep Slides 15 on as reference as the slides are covered in lesson 07 Pandas Dataframes</a:t>
            </a:r>
            <a:endParaRPr/>
          </a:p>
        </p:txBody>
      </p:sp>
      <p:sp>
        <p:nvSpPr>
          <p:cNvPr id="321" name="Google Shape;321;g222ade5bc45_0_269: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b7e96f3e2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b7e96f3e2_0_3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13b7e96f3e2_0_346: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b7e96f3e2_0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b7e96f3e2_0_8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13b7e96f3e2_0_817: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b7e96f3e2_0_1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13b7e96f3e2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9ccede63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9ccede637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e9ccede637_0_0: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b7e96f3e2_0_7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3b7e96f3e2_0_7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b7e96f3e2_0_1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3b7e96f3e2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b7e96f3e2_0_2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13b7e96f3e2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b7e96f3e2_0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3b7e96f3e2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b7e96f3e2_0_2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13b7e96f3e2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b7e96f3e2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3b7e96f3e2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b7e96f3e2_0_7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13b7e96f3e2_0_7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b7e96f3e2_0_3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13b7e96f3e2_0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b7e96f3e2_0_4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3b7e96f3e2_0_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b7e96f3e2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3b7e96f3e2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9ccede637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e9ccede637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e9ccede637_0_12: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3b7e96f3e2_0_8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13b7e96f3e2_0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b7e96f3e2_0_4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463" name="Google Shape;463;g13b7e96f3e2_0_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3b7e96f3e2_0_4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3b7e96f3e2_0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b7e96f3e2_0_8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13b7e96f3e2_0_8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b7e96f3e2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3b7e96f3e2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2ade5bc45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2ade5bc45_0_2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____ as __</a:t>
            </a:r>
            <a:endParaRPr/>
          </a:p>
          <a:p>
            <a:pPr indent="0" lvl="0" marL="0" rtl="0" algn="l">
              <a:spcBef>
                <a:spcPts val="0"/>
              </a:spcBef>
              <a:spcAft>
                <a:spcPts val="0"/>
              </a:spcAft>
              <a:buNone/>
            </a:pPr>
            <a:r>
              <a:rPr lang="en"/>
              <a:t>import pandas as pd</a:t>
            </a:r>
            <a:endParaRPr/>
          </a:p>
        </p:txBody>
      </p:sp>
      <p:sp>
        <p:nvSpPr>
          <p:cNvPr id="205" name="Google Shape;205;g222ade5bc45_0_209: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2ade5bc45_0_6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2ade5bc45_0_6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22ade5bc45_0_695: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2ade5bc45_0_7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2ade5bc45_0_7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22ade5bc45_0_740: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2ade5bc45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2ade5bc45_0_7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22ade5bc45_0_754: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2ade5bc45_0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2ade5bc45_0_7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22ade5bc45_0_766: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22ade5bc45_0_7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22ade5bc45_0_7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don’t put anything within the parentheses, defaults to 5</a:t>
            </a:r>
            <a:endParaRPr/>
          </a:p>
        </p:txBody>
      </p:sp>
      <p:sp>
        <p:nvSpPr>
          <p:cNvPr id="259" name="Google Shape;259;g222ade5bc45_0_779:notes"/>
          <p:cNvSpPr txBox="1"/>
          <p:nvPr>
            <p:ph idx="12" type="sldNum"/>
          </p:nvPr>
        </p:nvSpPr>
        <p:spPr>
          <a:xfrm>
            <a:off x="3886200" y="8686800"/>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2.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showMasterSp="0">
  <p:cSld name="Cover Slide">
    <p:bg>
      <p:bgPr>
        <a:solidFill>
          <a:schemeClr val="accent2"/>
        </a:solidFill>
      </p:bgPr>
    </p:bg>
    <p:spTree>
      <p:nvGrpSpPr>
        <p:cNvPr id="56" name="Shape 56"/>
        <p:cNvGrpSpPr/>
        <p:nvPr/>
      </p:nvGrpSpPr>
      <p:grpSpPr>
        <a:xfrm>
          <a:off x="0" y="0"/>
          <a:ext cx="0" cy="0"/>
          <a:chOff x="0" y="0"/>
          <a:chExt cx="0" cy="0"/>
        </a:xfrm>
      </p:grpSpPr>
      <p:pic>
        <p:nvPicPr>
          <p:cNvPr descr="New_DOE_Logo_White_060208.eps" id="57" name="Google Shape;57;p14"/>
          <p:cNvPicPr preferRelativeResize="0"/>
          <p:nvPr/>
        </p:nvPicPr>
        <p:blipFill rotWithShape="1">
          <a:blip r:embed="rId2">
            <a:alphaModFix/>
          </a:blip>
          <a:srcRect b="0" l="0" r="0" t="0"/>
          <a:stretch/>
        </p:blipFill>
        <p:spPr>
          <a:xfrm>
            <a:off x="1777270" y="4098142"/>
            <a:ext cx="1127853" cy="274320"/>
          </a:xfrm>
          <a:prstGeom prst="rect">
            <a:avLst/>
          </a:prstGeom>
          <a:noFill/>
          <a:ln>
            <a:noFill/>
          </a:ln>
        </p:spPr>
      </p:pic>
      <p:pic>
        <p:nvPicPr>
          <p:cNvPr descr="Seal_wordmark.eps" id="58" name="Google Shape;58;p14"/>
          <p:cNvPicPr preferRelativeResize="0"/>
          <p:nvPr/>
        </p:nvPicPr>
        <p:blipFill rotWithShape="1">
          <a:blip r:embed="rId3">
            <a:alphaModFix/>
          </a:blip>
          <a:srcRect b="0" l="0" r="0" t="0"/>
          <a:stretch/>
        </p:blipFill>
        <p:spPr>
          <a:xfrm>
            <a:off x="6412447" y="4063852"/>
            <a:ext cx="1123544" cy="342900"/>
          </a:xfrm>
          <a:prstGeom prst="rect">
            <a:avLst/>
          </a:prstGeom>
          <a:noFill/>
          <a:ln>
            <a:noFill/>
          </a:ln>
        </p:spPr>
      </p:pic>
      <p:pic>
        <p:nvPicPr>
          <p:cNvPr descr="A picture containing drawing&#10;&#10;Description automatically generated" id="59" name="Google Shape;59;p14"/>
          <p:cNvPicPr preferRelativeResize="0"/>
          <p:nvPr/>
        </p:nvPicPr>
        <p:blipFill rotWithShape="1">
          <a:blip r:embed="rId4">
            <a:alphaModFix/>
          </a:blip>
          <a:srcRect b="0" l="0" r="0" t="0"/>
          <a:stretch/>
        </p:blipFill>
        <p:spPr>
          <a:xfrm>
            <a:off x="2905125" y="2195513"/>
            <a:ext cx="3333749" cy="7524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0" name="Shape 60"/>
        <p:cNvGrpSpPr/>
        <p:nvPr/>
      </p:nvGrpSpPr>
      <p:grpSpPr>
        <a:xfrm>
          <a:off x="0" y="0"/>
          <a:ext cx="0" cy="0"/>
          <a:chOff x="0" y="0"/>
          <a:chExt cx="0" cy="0"/>
        </a:xfrm>
      </p:grpSpPr>
      <p:pic>
        <p:nvPicPr>
          <p:cNvPr descr="XBD200302-00063-02.jpg" id="61" name="Google Shape;61;p15"/>
          <p:cNvPicPr preferRelativeResize="0"/>
          <p:nvPr/>
        </p:nvPicPr>
        <p:blipFill rotWithShape="1">
          <a:blip r:embed="rId2">
            <a:alphaModFix/>
          </a:blip>
          <a:srcRect b="1719" l="3206" r="66401" t="26354"/>
          <a:stretch/>
        </p:blipFill>
        <p:spPr>
          <a:xfrm>
            <a:off x="0" y="800100"/>
            <a:ext cx="9143999" cy="4343400"/>
          </a:xfrm>
          <a:prstGeom prst="rect">
            <a:avLst/>
          </a:prstGeom>
          <a:noFill/>
          <a:ln>
            <a:noFill/>
          </a:ln>
        </p:spPr>
      </p:pic>
      <p:sp>
        <p:nvSpPr>
          <p:cNvPr id="62" name="Google Shape;62;p15"/>
          <p:cNvSpPr/>
          <p:nvPr/>
        </p:nvSpPr>
        <p:spPr>
          <a:xfrm>
            <a:off x="0" y="800100"/>
            <a:ext cx="9144000" cy="4343400"/>
          </a:xfrm>
          <a:prstGeom prst="rect">
            <a:avLst/>
          </a:prstGeom>
          <a:solidFill>
            <a:srgbClr val="376092">
              <a:alpha val="9059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3" name="Google Shape;63;p15"/>
          <p:cNvSpPr txBox="1"/>
          <p:nvPr>
            <p:ph idx="1" type="subTitle"/>
          </p:nvPr>
        </p:nvSpPr>
        <p:spPr>
          <a:xfrm>
            <a:off x="1371599" y="2914650"/>
            <a:ext cx="7083000" cy="1314600"/>
          </a:xfrm>
          <a:prstGeom prst="rect">
            <a:avLst/>
          </a:prstGeom>
          <a:noFill/>
          <a:ln>
            <a:noFill/>
          </a:ln>
        </p:spPr>
        <p:txBody>
          <a:bodyPr anchorCtr="0" anchor="t" bIns="34275" lIns="68575" spcFirstLastPara="1" rIns="68575" wrap="square" tIns="34275">
            <a:noAutofit/>
          </a:bodyPr>
          <a:lstStyle>
            <a:lvl1pPr lvl="0" marR="0" rtl="0" algn="l">
              <a:spcBef>
                <a:spcPts val="7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ctr">
              <a:spcBef>
                <a:spcPts val="400"/>
              </a:spcBef>
              <a:spcAft>
                <a:spcPts val="0"/>
              </a:spcAft>
              <a:buClr>
                <a:srgbClr val="003366"/>
              </a:buClr>
              <a:buSzPts val="1500"/>
              <a:buFont typeface="Arial"/>
              <a:buNone/>
              <a:defRPr b="0" i="0" sz="1800" u="none" cap="none" strike="noStrike">
                <a:solidFill>
                  <a:srgbClr val="003366"/>
                </a:solidFill>
                <a:latin typeface="Arial"/>
                <a:ea typeface="Arial"/>
                <a:cs typeface="Arial"/>
                <a:sym typeface="Arial"/>
              </a:defRPr>
            </a:lvl2pPr>
            <a:lvl3pPr lvl="2" marR="0" rtl="0" algn="ctr">
              <a:spcBef>
                <a:spcPts val="300"/>
              </a:spcBef>
              <a:spcAft>
                <a:spcPts val="0"/>
              </a:spcAft>
              <a:buClr>
                <a:srgbClr val="003366"/>
              </a:buClr>
              <a:buSzPts val="1400"/>
              <a:buFont typeface="Merriweather Sans"/>
              <a:buNone/>
              <a:defRPr b="0" i="0" sz="1800" u="none" cap="none" strike="noStrike">
                <a:solidFill>
                  <a:srgbClr val="003366"/>
                </a:solidFill>
                <a:latin typeface="Arial"/>
                <a:ea typeface="Arial"/>
                <a:cs typeface="Arial"/>
                <a:sym typeface="Arial"/>
              </a:defRPr>
            </a:lvl3pPr>
            <a:lvl4pPr lvl="3" marR="0" rtl="0" algn="ctr">
              <a:spcBef>
                <a:spcPts val="400"/>
              </a:spcBef>
              <a:spcAft>
                <a:spcPts val="0"/>
              </a:spcAft>
              <a:buClr>
                <a:srgbClr val="003366"/>
              </a:buClr>
              <a:buSzPts val="1400"/>
              <a:buFont typeface="Merriweather Sans"/>
              <a:buNone/>
              <a:defRPr b="0" i="0" sz="1800" u="none" cap="none" strike="noStrike">
                <a:solidFill>
                  <a:srgbClr val="003366"/>
                </a:solidFill>
                <a:latin typeface="Arial"/>
                <a:ea typeface="Arial"/>
                <a:cs typeface="Arial"/>
                <a:sym typeface="Arial"/>
              </a:defRPr>
            </a:lvl4pPr>
            <a:lvl5pPr lvl="4" marR="0" rtl="0" algn="ctr">
              <a:spcBef>
                <a:spcPts val="400"/>
              </a:spcBef>
              <a:spcAft>
                <a:spcPts val="0"/>
              </a:spcAft>
              <a:buClr>
                <a:srgbClr val="003366"/>
              </a:buClr>
              <a:buSzPts val="1800"/>
              <a:buFont typeface="Arial"/>
              <a:buNone/>
              <a:defRPr b="0" i="0" sz="1800" u="none" cap="none" strike="noStrike">
                <a:solidFill>
                  <a:srgbClr val="003366"/>
                </a:solidFill>
                <a:latin typeface="Arial"/>
                <a:ea typeface="Arial"/>
                <a:cs typeface="Arial"/>
                <a:sym typeface="Arial"/>
              </a:defRPr>
            </a:lvl5pPr>
            <a:lvl6pPr lvl="5" marR="0" rtl="0" algn="ctr">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6pPr>
            <a:lvl7pPr lvl="6" marR="0" rtl="0" algn="ctr">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7pPr>
            <a:lvl8pPr lvl="7" marR="0" rtl="0" algn="ctr">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8pPr>
            <a:lvl9pPr lvl="8" marR="0" rtl="0" algn="ctr">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9pPr>
          </a:lstStyle>
          <a:p/>
        </p:txBody>
      </p:sp>
      <p:pic>
        <p:nvPicPr>
          <p:cNvPr descr="XBD200302-00063-02.jpg" id="64" name="Google Shape;64;p15"/>
          <p:cNvPicPr preferRelativeResize="0"/>
          <p:nvPr/>
        </p:nvPicPr>
        <p:blipFill rotWithShape="1">
          <a:blip r:embed="rId2">
            <a:alphaModFix/>
          </a:blip>
          <a:srcRect b="1719" l="3206" r="66401" t="26354"/>
          <a:stretch/>
        </p:blipFill>
        <p:spPr>
          <a:xfrm>
            <a:off x="0" y="800100"/>
            <a:ext cx="9143999" cy="4343400"/>
          </a:xfrm>
          <a:prstGeom prst="rect">
            <a:avLst/>
          </a:prstGeom>
          <a:noFill/>
          <a:ln>
            <a:noFill/>
          </a:ln>
        </p:spPr>
      </p:pic>
      <p:sp>
        <p:nvSpPr>
          <p:cNvPr id="65" name="Google Shape;65;p15"/>
          <p:cNvSpPr/>
          <p:nvPr/>
        </p:nvSpPr>
        <p:spPr>
          <a:xfrm>
            <a:off x="0" y="800100"/>
            <a:ext cx="9144000" cy="4343400"/>
          </a:xfrm>
          <a:prstGeom prst="rect">
            <a:avLst/>
          </a:prstGeom>
          <a:solidFill>
            <a:schemeClr val="dk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6" name="Google Shape;66;p15"/>
          <p:cNvSpPr/>
          <p:nvPr/>
        </p:nvSpPr>
        <p:spPr>
          <a:xfrm>
            <a:off x="0" y="0"/>
            <a:ext cx="9144000" cy="8001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7" name="Google Shape;67;p15"/>
          <p:cNvSpPr txBox="1"/>
          <p:nvPr>
            <p:ph type="title"/>
          </p:nvPr>
        </p:nvSpPr>
        <p:spPr>
          <a:xfrm>
            <a:off x="1076960" y="1140143"/>
            <a:ext cx="7579200" cy="8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descr="DOE_Logo_White.png" id="68" name="Google Shape;68;p15"/>
          <p:cNvPicPr preferRelativeResize="0"/>
          <p:nvPr/>
        </p:nvPicPr>
        <p:blipFill rotWithShape="1">
          <a:blip r:embed="rId3">
            <a:alphaModFix/>
          </a:blip>
          <a:srcRect b="0" l="0" r="0" t="0"/>
          <a:stretch/>
        </p:blipFill>
        <p:spPr>
          <a:xfrm>
            <a:off x="7747165" y="281464"/>
            <a:ext cx="1132262" cy="274321"/>
          </a:xfrm>
          <a:prstGeom prst="rect">
            <a:avLst/>
          </a:prstGeom>
          <a:noFill/>
          <a:ln>
            <a:noFill/>
          </a:ln>
        </p:spPr>
      </p:pic>
      <p:pic>
        <p:nvPicPr>
          <p:cNvPr descr="A picture containing drawing&#10;&#10;Description automatically generated" id="69" name="Google Shape;69;p15"/>
          <p:cNvPicPr preferRelativeResize="0"/>
          <p:nvPr/>
        </p:nvPicPr>
        <p:blipFill rotWithShape="1">
          <a:blip r:embed="rId4">
            <a:alphaModFix/>
          </a:blip>
          <a:srcRect b="0" l="0" r="0" t="0"/>
          <a:stretch/>
        </p:blipFill>
        <p:spPr>
          <a:xfrm>
            <a:off x="206148" y="129540"/>
            <a:ext cx="2430683" cy="54864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6"/>
          <p:cNvSpPr txBox="1"/>
          <p:nvPr>
            <p:ph type="title"/>
          </p:nvPr>
        </p:nvSpPr>
        <p:spPr>
          <a:xfrm>
            <a:off x="457201" y="195263"/>
            <a:ext cx="8229600" cy="8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6"/>
          <p:cNvSpPr txBox="1"/>
          <p:nvPr>
            <p:ph idx="1" type="body"/>
          </p:nvPr>
        </p:nvSpPr>
        <p:spPr>
          <a:xfrm>
            <a:off x="457201" y="1179910"/>
            <a:ext cx="8229600" cy="32766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900"/>
              </a:spcBef>
              <a:spcAft>
                <a:spcPts val="0"/>
              </a:spcAft>
              <a:buSzPts val="1100"/>
              <a:buNone/>
              <a:defRPr b="0" i="0" sz="1800" u="none" cap="none" strike="noStrike">
                <a:solidFill>
                  <a:schemeClr val="dk1"/>
                </a:solidFill>
                <a:latin typeface="Arial"/>
                <a:ea typeface="Arial"/>
                <a:cs typeface="Arial"/>
                <a:sym typeface="Arial"/>
              </a:defRPr>
            </a:lvl1pPr>
            <a:lvl2pPr indent="-323850" lvl="1" marL="914400" marR="0" rtl="0" algn="l">
              <a:spcBef>
                <a:spcPts val="700"/>
              </a:spcBef>
              <a:spcAft>
                <a:spcPts val="0"/>
              </a:spcAft>
              <a:buClr>
                <a:schemeClr val="dk1"/>
              </a:buClr>
              <a:buSzPts val="1500"/>
              <a:buFont typeface="Arial"/>
              <a:buChar char="•"/>
              <a:defRPr b="0" i="0" sz="1800" u="none" cap="none" strike="noStrike">
                <a:solidFill>
                  <a:schemeClr val="dk1"/>
                </a:solidFill>
                <a:latin typeface="Arial"/>
                <a:ea typeface="Arial"/>
                <a:cs typeface="Arial"/>
                <a:sym typeface="Arial"/>
              </a:defRPr>
            </a:lvl2pPr>
            <a:lvl3pPr indent="-317500" lvl="2" marL="1371600" marR="0" rtl="0" algn="l">
              <a:spcBef>
                <a:spcPts val="4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285750" lvl="3" marL="1828800" marR="0" rtl="0" algn="l">
              <a:spcBef>
                <a:spcPts val="300"/>
              </a:spcBef>
              <a:spcAft>
                <a:spcPts val="0"/>
              </a:spcAft>
              <a:buClr>
                <a:schemeClr val="dk1"/>
              </a:buClr>
              <a:buSzPts val="9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400"/>
              </a:spcBef>
              <a:spcAft>
                <a:spcPts val="0"/>
              </a:spcAft>
              <a:buClr>
                <a:srgbClr val="003366"/>
              </a:buClr>
              <a:buSzPts val="1800"/>
              <a:buFont typeface="Arial"/>
              <a:buChar char="»"/>
              <a:defRPr b="0" i="0" sz="1800" u="none" cap="none" strike="noStrike">
                <a:solidFill>
                  <a:srgbClr val="003366"/>
                </a:solidFill>
                <a:latin typeface="Arial"/>
                <a:ea typeface="Arial"/>
                <a:cs typeface="Arial"/>
                <a:sym typeface="Arial"/>
              </a:defRPr>
            </a:lvl5pPr>
            <a:lvl6pPr indent="-323850" lvl="5" marL="2743200" marR="0" rtl="0" algn="l">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6pPr>
            <a:lvl7pPr indent="-323850" lvl="6" marL="3200400" marR="0" rtl="0" algn="l">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7pPr>
            <a:lvl8pPr indent="-323850" lvl="7" marL="3657600" marR="0" rtl="0" algn="l">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8pPr>
            <a:lvl9pPr indent="-323850" lvl="8" marL="4114800" marR="0" rtl="0" algn="l">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9pPr>
          </a:lstStyle>
          <a:p/>
        </p:txBody>
      </p:sp>
      <p:sp>
        <p:nvSpPr>
          <p:cNvPr id="73" name="Google Shape;73;p16"/>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16"/>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spcAft>
                <a:spcPts val="0"/>
              </a:spcAft>
              <a:buNone/>
              <a:defRPr b="0" i="0" sz="500" u="none" cap="none" strike="noStrike">
                <a:solidFill>
                  <a:srgbClr val="898989"/>
                </a:solidFill>
                <a:latin typeface="Arial"/>
                <a:ea typeface="Arial"/>
                <a:cs typeface="Arial"/>
                <a:sym typeface="Arial"/>
              </a:defRPr>
            </a:lvl1pPr>
            <a:lvl2pPr indent="0" lvl="1" marL="0" rtl="0" algn="ctr">
              <a:spcBef>
                <a:spcPts val="0"/>
              </a:spcBef>
              <a:spcAft>
                <a:spcPts val="0"/>
              </a:spcAft>
              <a:buNone/>
              <a:defRPr b="0" i="0" sz="500" u="none" cap="none" strike="noStrike">
                <a:solidFill>
                  <a:srgbClr val="898989"/>
                </a:solidFill>
                <a:latin typeface="Arial"/>
                <a:ea typeface="Arial"/>
                <a:cs typeface="Arial"/>
                <a:sym typeface="Arial"/>
              </a:defRPr>
            </a:lvl2pPr>
            <a:lvl3pPr indent="0" lvl="2" marL="0" rtl="0" algn="ctr">
              <a:spcBef>
                <a:spcPts val="0"/>
              </a:spcBef>
              <a:spcAft>
                <a:spcPts val="0"/>
              </a:spcAft>
              <a:buNone/>
              <a:defRPr b="0" i="0" sz="500" u="none" cap="none" strike="noStrike">
                <a:solidFill>
                  <a:srgbClr val="898989"/>
                </a:solidFill>
                <a:latin typeface="Arial"/>
                <a:ea typeface="Arial"/>
                <a:cs typeface="Arial"/>
                <a:sym typeface="Arial"/>
              </a:defRPr>
            </a:lvl3pPr>
            <a:lvl4pPr indent="0" lvl="3" marL="0" rtl="0" algn="ctr">
              <a:spcBef>
                <a:spcPts val="0"/>
              </a:spcBef>
              <a:spcAft>
                <a:spcPts val="0"/>
              </a:spcAft>
              <a:buNone/>
              <a:defRPr b="0" i="0" sz="500" u="none" cap="none" strike="noStrike">
                <a:solidFill>
                  <a:srgbClr val="898989"/>
                </a:solidFill>
                <a:latin typeface="Arial"/>
                <a:ea typeface="Arial"/>
                <a:cs typeface="Arial"/>
                <a:sym typeface="Arial"/>
              </a:defRPr>
            </a:lvl4pPr>
            <a:lvl5pPr indent="0" lvl="4" marL="0" rtl="0" algn="ctr">
              <a:spcBef>
                <a:spcPts val="0"/>
              </a:spcBef>
              <a:spcAft>
                <a:spcPts val="0"/>
              </a:spcAft>
              <a:buNone/>
              <a:defRPr b="0" i="0" sz="500" u="none" cap="none" strike="noStrike">
                <a:solidFill>
                  <a:srgbClr val="898989"/>
                </a:solidFill>
                <a:latin typeface="Arial"/>
                <a:ea typeface="Arial"/>
                <a:cs typeface="Arial"/>
                <a:sym typeface="Arial"/>
              </a:defRPr>
            </a:lvl5pPr>
            <a:lvl6pPr indent="0" lvl="5" marL="0" rtl="0" algn="ctr">
              <a:spcBef>
                <a:spcPts val="0"/>
              </a:spcBef>
              <a:spcAft>
                <a:spcPts val="0"/>
              </a:spcAft>
              <a:buNone/>
              <a:defRPr b="0" i="0" sz="500" u="none" cap="none" strike="noStrike">
                <a:solidFill>
                  <a:srgbClr val="898989"/>
                </a:solidFill>
                <a:latin typeface="Arial"/>
                <a:ea typeface="Arial"/>
                <a:cs typeface="Arial"/>
                <a:sym typeface="Arial"/>
              </a:defRPr>
            </a:lvl6pPr>
            <a:lvl7pPr indent="0" lvl="6" marL="0" rtl="0" algn="ctr">
              <a:spcBef>
                <a:spcPts val="0"/>
              </a:spcBef>
              <a:spcAft>
                <a:spcPts val="0"/>
              </a:spcAft>
              <a:buNone/>
              <a:defRPr b="0" i="0" sz="500" u="none" cap="none" strike="noStrike">
                <a:solidFill>
                  <a:srgbClr val="898989"/>
                </a:solidFill>
                <a:latin typeface="Arial"/>
                <a:ea typeface="Arial"/>
                <a:cs typeface="Arial"/>
                <a:sym typeface="Arial"/>
              </a:defRPr>
            </a:lvl7pPr>
            <a:lvl8pPr indent="0" lvl="7" marL="0" rtl="0" algn="ctr">
              <a:spcBef>
                <a:spcPts val="0"/>
              </a:spcBef>
              <a:spcAft>
                <a:spcPts val="0"/>
              </a:spcAft>
              <a:buNone/>
              <a:defRPr b="0" i="0" sz="500" u="none" cap="none" strike="noStrike">
                <a:solidFill>
                  <a:srgbClr val="898989"/>
                </a:solidFill>
                <a:latin typeface="Arial"/>
                <a:ea typeface="Arial"/>
                <a:cs typeface="Arial"/>
                <a:sym typeface="Arial"/>
              </a:defRPr>
            </a:lvl8pPr>
            <a:lvl9pPr indent="0" lvl="8" marL="0" rtl="0" algn="ctr">
              <a:spcBef>
                <a:spcPts val="0"/>
              </a:spcBef>
              <a:spcAft>
                <a:spcPts val="0"/>
              </a:spcAft>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7"/>
          <p:cNvSpPr txBox="1"/>
          <p:nvPr>
            <p:ph type="title"/>
          </p:nvPr>
        </p:nvSpPr>
        <p:spPr>
          <a:xfrm>
            <a:off x="457200" y="3305176"/>
            <a:ext cx="8229600" cy="10215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b="1" sz="2400" cap="none">
                <a:solidFill>
                  <a:srgbClr val="00395A"/>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 name="Google Shape;77;p17"/>
          <p:cNvSpPr txBox="1"/>
          <p:nvPr>
            <p:ph idx="1" type="body"/>
          </p:nvPr>
        </p:nvSpPr>
        <p:spPr>
          <a:xfrm>
            <a:off x="457200" y="2180035"/>
            <a:ext cx="8229600" cy="11253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7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rgbClr val="003366"/>
              </a:buClr>
              <a:buSzPts val="1100"/>
              <a:buFont typeface="Arial"/>
              <a:buNone/>
              <a:defRPr b="0" i="0" sz="1400" u="none" cap="none" strike="noStrike">
                <a:solidFill>
                  <a:srgbClr val="003366"/>
                </a:solidFill>
                <a:latin typeface="Arial"/>
                <a:ea typeface="Arial"/>
                <a:cs typeface="Arial"/>
                <a:sym typeface="Arial"/>
              </a:defRPr>
            </a:lvl2pPr>
            <a:lvl3pPr indent="-228600" lvl="2" marL="1371600" marR="0" rtl="0" algn="l">
              <a:spcBef>
                <a:spcPts val="300"/>
              </a:spcBef>
              <a:spcAft>
                <a:spcPts val="0"/>
              </a:spcAft>
              <a:buClr>
                <a:srgbClr val="003366"/>
              </a:buClr>
              <a:buSzPts val="900"/>
              <a:buFont typeface="Merriweather Sans"/>
              <a:buNone/>
              <a:defRPr b="0" i="0" sz="1200" u="none" cap="none" strike="noStrike">
                <a:solidFill>
                  <a:srgbClr val="003366"/>
                </a:solidFill>
                <a:latin typeface="Arial"/>
                <a:ea typeface="Arial"/>
                <a:cs typeface="Arial"/>
                <a:sym typeface="Arial"/>
              </a:defRPr>
            </a:lvl3pPr>
            <a:lvl4pPr indent="-228600" lvl="3" marL="1828800" marR="0" rtl="0" algn="l">
              <a:spcBef>
                <a:spcPts val="200"/>
              </a:spcBef>
              <a:spcAft>
                <a:spcPts val="0"/>
              </a:spcAft>
              <a:buClr>
                <a:srgbClr val="003366"/>
              </a:buClr>
              <a:buSzPts val="800"/>
              <a:buFont typeface="Merriweather Sans"/>
              <a:buNone/>
              <a:defRPr b="0" i="0" sz="1100" u="none" cap="none" strike="noStrike">
                <a:solidFill>
                  <a:srgbClr val="003366"/>
                </a:solidFill>
                <a:latin typeface="Arial"/>
                <a:ea typeface="Arial"/>
                <a:cs typeface="Arial"/>
                <a:sym typeface="Arial"/>
              </a:defRPr>
            </a:lvl4pPr>
            <a:lvl5pPr indent="-228600" lvl="4" marL="2286000" marR="0" rtl="0" algn="l">
              <a:spcBef>
                <a:spcPts val="200"/>
              </a:spcBef>
              <a:spcAft>
                <a:spcPts val="0"/>
              </a:spcAft>
              <a:buClr>
                <a:srgbClr val="003366"/>
              </a:buClr>
              <a:buSzPts val="1100"/>
              <a:buFont typeface="Arial"/>
              <a:buNone/>
              <a:defRPr b="0" i="0" sz="1100" u="none" cap="none" strike="noStrike">
                <a:solidFill>
                  <a:srgbClr val="003366"/>
                </a:solidFill>
                <a:latin typeface="Arial"/>
                <a:ea typeface="Arial"/>
                <a:cs typeface="Arial"/>
                <a:sym typeface="Arial"/>
              </a:defRPr>
            </a:lvl5pPr>
            <a:lvl6pPr indent="-228600" lvl="5" marL="2743200" marR="0" rtl="0" algn="l">
              <a:spcBef>
                <a:spcPts val="200"/>
              </a:spcBef>
              <a:spcAft>
                <a:spcPts val="0"/>
              </a:spcAft>
              <a:buClr>
                <a:srgbClr val="2C5993"/>
              </a:buClr>
              <a:buSzPts val="1100"/>
              <a:buFont typeface="Arial"/>
              <a:buNone/>
              <a:defRPr b="0" i="0" sz="1100" u="none" cap="none" strike="noStrike">
                <a:solidFill>
                  <a:srgbClr val="2C5993"/>
                </a:solidFill>
                <a:latin typeface="Arial"/>
                <a:ea typeface="Arial"/>
                <a:cs typeface="Arial"/>
                <a:sym typeface="Arial"/>
              </a:defRPr>
            </a:lvl6pPr>
            <a:lvl7pPr indent="-228600" lvl="6" marL="3200400" marR="0" rtl="0" algn="l">
              <a:spcBef>
                <a:spcPts val="200"/>
              </a:spcBef>
              <a:spcAft>
                <a:spcPts val="0"/>
              </a:spcAft>
              <a:buClr>
                <a:srgbClr val="2C5993"/>
              </a:buClr>
              <a:buSzPts val="1100"/>
              <a:buFont typeface="Arial"/>
              <a:buNone/>
              <a:defRPr b="0" i="0" sz="1100" u="none" cap="none" strike="noStrike">
                <a:solidFill>
                  <a:srgbClr val="2C5993"/>
                </a:solidFill>
                <a:latin typeface="Arial"/>
                <a:ea typeface="Arial"/>
                <a:cs typeface="Arial"/>
                <a:sym typeface="Arial"/>
              </a:defRPr>
            </a:lvl7pPr>
            <a:lvl8pPr indent="-228600" lvl="7" marL="3657600" marR="0" rtl="0" algn="l">
              <a:spcBef>
                <a:spcPts val="200"/>
              </a:spcBef>
              <a:spcAft>
                <a:spcPts val="0"/>
              </a:spcAft>
              <a:buClr>
                <a:srgbClr val="2C5993"/>
              </a:buClr>
              <a:buSzPts val="1100"/>
              <a:buFont typeface="Arial"/>
              <a:buNone/>
              <a:defRPr b="0" i="0" sz="1100" u="none" cap="none" strike="noStrike">
                <a:solidFill>
                  <a:srgbClr val="2C5993"/>
                </a:solidFill>
                <a:latin typeface="Arial"/>
                <a:ea typeface="Arial"/>
                <a:cs typeface="Arial"/>
                <a:sym typeface="Arial"/>
              </a:defRPr>
            </a:lvl8pPr>
            <a:lvl9pPr indent="-228600" lvl="8" marL="4114800" marR="0" rtl="0" algn="l">
              <a:spcBef>
                <a:spcPts val="200"/>
              </a:spcBef>
              <a:spcAft>
                <a:spcPts val="0"/>
              </a:spcAft>
              <a:buClr>
                <a:srgbClr val="2C5993"/>
              </a:buClr>
              <a:buSzPts val="1100"/>
              <a:buFont typeface="Arial"/>
              <a:buNone/>
              <a:defRPr b="0" i="0" sz="1100" u="none" cap="none" strike="noStrike">
                <a:solidFill>
                  <a:srgbClr val="2C5993"/>
                </a:solidFill>
                <a:latin typeface="Arial"/>
                <a:ea typeface="Arial"/>
                <a:cs typeface="Arial"/>
                <a:sym typeface="Arial"/>
              </a:defRPr>
            </a:lvl9pPr>
          </a:lstStyle>
          <a:p/>
        </p:txBody>
      </p:sp>
      <p:sp>
        <p:nvSpPr>
          <p:cNvPr id="78" name="Google Shape;78;p17"/>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7"/>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spcAft>
                <a:spcPts val="0"/>
              </a:spcAft>
              <a:buNone/>
              <a:defRPr/>
            </a:lvl1pPr>
            <a:lvl2pPr indent="0" lvl="1" marL="0" rtl="0" algn="ctr">
              <a:spcBef>
                <a:spcPts val="0"/>
              </a:spcBef>
              <a:spcAft>
                <a:spcPts val="0"/>
              </a:spcAft>
              <a:buNone/>
              <a:defRPr/>
            </a:lvl2pPr>
            <a:lvl3pPr indent="0" lvl="2" marL="0" rtl="0" algn="ctr">
              <a:spcBef>
                <a:spcPts val="0"/>
              </a:spcBef>
              <a:spcAft>
                <a:spcPts val="0"/>
              </a:spcAft>
              <a:buNone/>
              <a:defRPr/>
            </a:lvl3pPr>
            <a:lvl4pPr indent="0" lvl="3" marL="0" rtl="0" algn="ctr">
              <a:spcBef>
                <a:spcPts val="0"/>
              </a:spcBef>
              <a:spcAft>
                <a:spcPts val="0"/>
              </a:spcAft>
              <a:buNone/>
              <a:defRPr/>
            </a:lvl4pPr>
            <a:lvl5pPr indent="0" lvl="4" marL="0" rtl="0" algn="ctr">
              <a:spcBef>
                <a:spcPts val="0"/>
              </a:spcBef>
              <a:spcAft>
                <a:spcPts val="0"/>
              </a:spcAft>
              <a:buNone/>
              <a:defRPr/>
            </a:lvl5pPr>
            <a:lvl6pPr indent="0" lvl="5" marL="0" rtl="0" algn="ctr">
              <a:spcBef>
                <a:spcPts val="0"/>
              </a:spcBef>
              <a:spcAft>
                <a:spcPts val="0"/>
              </a:spcAft>
              <a:buNone/>
              <a:defRPr/>
            </a:lvl6pPr>
            <a:lvl7pPr indent="0" lvl="6" marL="0" rtl="0" algn="ctr">
              <a:spcBef>
                <a:spcPts val="0"/>
              </a:spcBef>
              <a:spcAft>
                <a:spcPts val="0"/>
              </a:spcAft>
              <a:buNone/>
              <a:defRPr/>
            </a:lvl7pPr>
            <a:lvl8pPr indent="0" lvl="7" marL="0" rtl="0" algn="ctr">
              <a:spcBef>
                <a:spcPts val="0"/>
              </a:spcBef>
              <a:spcAft>
                <a:spcPts val="0"/>
              </a:spcAft>
              <a:buNone/>
              <a:defRPr/>
            </a:lvl8pPr>
            <a:lvl9pPr indent="0" lvl="8" marL="0" rtl="0" algn="ctr">
              <a:spcBef>
                <a:spcPts val="0"/>
              </a:spcBef>
              <a:spcAft>
                <a:spcPts val="0"/>
              </a:spcAft>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8"/>
          <p:cNvSpPr txBox="1"/>
          <p:nvPr>
            <p:ph type="title"/>
          </p:nvPr>
        </p:nvSpPr>
        <p:spPr>
          <a:xfrm>
            <a:off x="457201" y="195263"/>
            <a:ext cx="8229600" cy="8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8"/>
          <p:cNvSpPr txBox="1"/>
          <p:nvPr>
            <p:ph idx="1" type="body"/>
          </p:nvPr>
        </p:nvSpPr>
        <p:spPr>
          <a:xfrm>
            <a:off x="457200" y="1198960"/>
            <a:ext cx="4038600" cy="32586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700"/>
              </a:spcBef>
              <a:spcAft>
                <a:spcPts val="0"/>
              </a:spcAft>
              <a:buSzPts val="1100"/>
              <a:buNone/>
              <a:defRPr b="0" i="0" sz="1500" u="none" cap="none" strike="noStrike">
                <a:solidFill>
                  <a:schemeClr val="dk1"/>
                </a:solidFill>
                <a:latin typeface="Arial"/>
                <a:ea typeface="Arial"/>
                <a:cs typeface="Arial"/>
                <a:sym typeface="Arial"/>
              </a:defRPr>
            </a:lvl1pPr>
            <a:lvl2pPr indent="-311150" lvl="1" marL="914400" marR="0" rtl="0" algn="l">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92100" lvl="3" marL="1828800" marR="0" rtl="0" algn="l">
              <a:spcBef>
                <a:spcPts val="300"/>
              </a:spcBef>
              <a:spcAft>
                <a:spcPts val="0"/>
              </a:spcAft>
              <a:buClr>
                <a:srgbClr val="003366"/>
              </a:buClr>
              <a:buSzPts val="1000"/>
              <a:buFont typeface="Merriweather Sans"/>
              <a:buChar char="–"/>
              <a:defRPr b="0" i="0" sz="1400" u="none" cap="none" strike="noStrike">
                <a:solidFill>
                  <a:srgbClr val="003366"/>
                </a:solidFill>
                <a:latin typeface="Arial"/>
                <a:ea typeface="Arial"/>
                <a:cs typeface="Arial"/>
                <a:sym typeface="Arial"/>
              </a:defRPr>
            </a:lvl4pPr>
            <a:lvl5pPr indent="-317500" lvl="4" marL="2286000" marR="0" rtl="0" algn="l">
              <a:spcBef>
                <a:spcPts val="300"/>
              </a:spcBef>
              <a:spcAft>
                <a:spcPts val="0"/>
              </a:spcAft>
              <a:buClr>
                <a:srgbClr val="003366"/>
              </a:buClr>
              <a:buSzPts val="1400"/>
              <a:buFont typeface="Arial"/>
              <a:buChar char="»"/>
              <a:defRPr b="0" i="0" sz="1400" u="none" cap="none" strike="noStrike">
                <a:solidFill>
                  <a:srgbClr val="003366"/>
                </a:solidFill>
                <a:latin typeface="Arial"/>
                <a:ea typeface="Arial"/>
                <a:cs typeface="Arial"/>
                <a:sym typeface="Arial"/>
              </a:defRPr>
            </a:lvl5pPr>
            <a:lvl6pPr indent="-317500" lvl="5" marL="2743200" marR="0" rtl="0" algn="l">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6pPr>
            <a:lvl7pPr indent="-317500" lvl="6" marL="3200400" marR="0" rtl="0" algn="l">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7pPr>
            <a:lvl8pPr indent="-317500" lvl="7" marL="3657600" marR="0" rtl="0" algn="l">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8pPr>
            <a:lvl9pPr indent="-317500" lvl="8" marL="4114800" marR="0" rtl="0" algn="l">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9pPr>
          </a:lstStyle>
          <a:p/>
        </p:txBody>
      </p:sp>
      <p:sp>
        <p:nvSpPr>
          <p:cNvPr id="83" name="Google Shape;83;p18"/>
          <p:cNvSpPr txBox="1"/>
          <p:nvPr>
            <p:ph idx="2" type="body"/>
          </p:nvPr>
        </p:nvSpPr>
        <p:spPr>
          <a:xfrm>
            <a:off x="4648200" y="1198960"/>
            <a:ext cx="4038600" cy="32586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700"/>
              </a:spcBef>
              <a:spcAft>
                <a:spcPts val="0"/>
              </a:spcAft>
              <a:buSzPts val="1100"/>
              <a:buNone/>
              <a:defRPr b="0" i="0" sz="1500" u="none" cap="none" strike="noStrike">
                <a:solidFill>
                  <a:schemeClr val="dk1"/>
                </a:solidFill>
                <a:latin typeface="Arial"/>
                <a:ea typeface="Arial"/>
                <a:cs typeface="Arial"/>
                <a:sym typeface="Arial"/>
              </a:defRPr>
            </a:lvl1pPr>
            <a:lvl2pPr indent="-311150" lvl="1" marL="914400" marR="0" rtl="0" algn="l">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92100" lvl="3" marL="1828800" marR="0" rtl="0" algn="l">
              <a:spcBef>
                <a:spcPts val="300"/>
              </a:spcBef>
              <a:spcAft>
                <a:spcPts val="0"/>
              </a:spcAft>
              <a:buClr>
                <a:srgbClr val="003366"/>
              </a:buClr>
              <a:buSzPts val="1000"/>
              <a:buFont typeface="Merriweather Sans"/>
              <a:buChar char="–"/>
              <a:defRPr b="0" i="0" sz="1400" u="none" cap="none" strike="noStrike">
                <a:solidFill>
                  <a:srgbClr val="003366"/>
                </a:solidFill>
                <a:latin typeface="Arial"/>
                <a:ea typeface="Arial"/>
                <a:cs typeface="Arial"/>
                <a:sym typeface="Arial"/>
              </a:defRPr>
            </a:lvl4pPr>
            <a:lvl5pPr indent="-317500" lvl="4" marL="2286000" marR="0" rtl="0" algn="l">
              <a:spcBef>
                <a:spcPts val="300"/>
              </a:spcBef>
              <a:spcAft>
                <a:spcPts val="0"/>
              </a:spcAft>
              <a:buClr>
                <a:srgbClr val="003366"/>
              </a:buClr>
              <a:buSzPts val="1400"/>
              <a:buFont typeface="Arial"/>
              <a:buChar char="»"/>
              <a:defRPr b="0" i="0" sz="1400" u="none" cap="none" strike="noStrike">
                <a:solidFill>
                  <a:srgbClr val="003366"/>
                </a:solidFill>
                <a:latin typeface="Arial"/>
                <a:ea typeface="Arial"/>
                <a:cs typeface="Arial"/>
                <a:sym typeface="Arial"/>
              </a:defRPr>
            </a:lvl5pPr>
            <a:lvl6pPr indent="-317500" lvl="5" marL="2743200" marR="0" rtl="0" algn="l">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6pPr>
            <a:lvl7pPr indent="-317500" lvl="6" marL="3200400" marR="0" rtl="0" algn="l">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7pPr>
            <a:lvl8pPr indent="-317500" lvl="7" marL="3657600" marR="0" rtl="0" algn="l">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8pPr>
            <a:lvl9pPr indent="-317500" lvl="8" marL="4114800" marR="0" rtl="0" algn="l">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9pPr>
          </a:lstStyle>
          <a:p/>
        </p:txBody>
      </p:sp>
      <p:sp>
        <p:nvSpPr>
          <p:cNvPr id="84" name="Google Shape;84;p18"/>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8"/>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spcAft>
                <a:spcPts val="0"/>
              </a:spcAft>
              <a:buNone/>
              <a:defRPr b="0" i="0" sz="500" u="none" cap="none" strike="noStrike">
                <a:solidFill>
                  <a:srgbClr val="898989"/>
                </a:solidFill>
                <a:latin typeface="Arial"/>
                <a:ea typeface="Arial"/>
                <a:cs typeface="Arial"/>
                <a:sym typeface="Arial"/>
              </a:defRPr>
            </a:lvl1pPr>
            <a:lvl2pPr indent="0" lvl="1" marL="0" rtl="0" algn="ctr">
              <a:spcBef>
                <a:spcPts val="0"/>
              </a:spcBef>
              <a:spcAft>
                <a:spcPts val="0"/>
              </a:spcAft>
              <a:buNone/>
              <a:defRPr b="0" i="0" sz="500" u="none" cap="none" strike="noStrike">
                <a:solidFill>
                  <a:srgbClr val="898989"/>
                </a:solidFill>
                <a:latin typeface="Arial"/>
                <a:ea typeface="Arial"/>
                <a:cs typeface="Arial"/>
                <a:sym typeface="Arial"/>
              </a:defRPr>
            </a:lvl2pPr>
            <a:lvl3pPr indent="0" lvl="2" marL="0" rtl="0" algn="ctr">
              <a:spcBef>
                <a:spcPts val="0"/>
              </a:spcBef>
              <a:spcAft>
                <a:spcPts val="0"/>
              </a:spcAft>
              <a:buNone/>
              <a:defRPr b="0" i="0" sz="500" u="none" cap="none" strike="noStrike">
                <a:solidFill>
                  <a:srgbClr val="898989"/>
                </a:solidFill>
                <a:latin typeface="Arial"/>
                <a:ea typeface="Arial"/>
                <a:cs typeface="Arial"/>
                <a:sym typeface="Arial"/>
              </a:defRPr>
            </a:lvl3pPr>
            <a:lvl4pPr indent="0" lvl="3" marL="0" rtl="0" algn="ctr">
              <a:spcBef>
                <a:spcPts val="0"/>
              </a:spcBef>
              <a:spcAft>
                <a:spcPts val="0"/>
              </a:spcAft>
              <a:buNone/>
              <a:defRPr b="0" i="0" sz="500" u="none" cap="none" strike="noStrike">
                <a:solidFill>
                  <a:srgbClr val="898989"/>
                </a:solidFill>
                <a:latin typeface="Arial"/>
                <a:ea typeface="Arial"/>
                <a:cs typeface="Arial"/>
                <a:sym typeface="Arial"/>
              </a:defRPr>
            </a:lvl4pPr>
            <a:lvl5pPr indent="0" lvl="4" marL="0" rtl="0" algn="ctr">
              <a:spcBef>
                <a:spcPts val="0"/>
              </a:spcBef>
              <a:spcAft>
                <a:spcPts val="0"/>
              </a:spcAft>
              <a:buNone/>
              <a:defRPr b="0" i="0" sz="500" u="none" cap="none" strike="noStrike">
                <a:solidFill>
                  <a:srgbClr val="898989"/>
                </a:solidFill>
                <a:latin typeface="Arial"/>
                <a:ea typeface="Arial"/>
                <a:cs typeface="Arial"/>
                <a:sym typeface="Arial"/>
              </a:defRPr>
            </a:lvl5pPr>
            <a:lvl6pPr indent="0" lvl="5" marL="0" rtl="0" algn="ctr">
              <a:spcBef>
                <a:spcPts val="0"/>
              </a:spcBef>
              <a:spcAft>
                <a:spcPts val="0"/>
              </a:spcAft>
              <a:buNone/>
              <a:defRPr b="0" i="0" sz="500" u="none" cap="none" strike="noStrike">
                <a:solidFill>
                  <a:srgbClr val="898989"/>
                </a:solidFill>
                <a:latin typeface="Arial"/>
                <a:ea typeface="Arial"/>
                <a:cs typeface="Arial"/>
                <a:sym typeface="Arial"/>
              </a:defRPr>
            </a:lvl6pPr>
            <a:lvl7pPr indent="0" lvl="6" marL="0" rtl="0" algn="ctr">
              <a:spcBef>
                <a:spcPts val="0"/>
              </a:spcBef>
              <a:spcAft>
                <a:spcPts val="0"/>
              </a:spcAft>
              <a:buNone/>
              <a:defRPr b="0" i="0" sz="500" u="none" cap="none" strike="noStrike">
                <a:solidFill>
                  <a:srgbClr val="898989"/>
                </a:solidFill>
                <a:latin typeface="Arial"/>
                <a:ea typeface="Arial"/>
                <a:cs typeface="Arial"/>
                <a:sym typeface="Arial"/>
              </a:defRPr>
            </a:lvl7pPr>
            <a:lvl8pPr indent="0" lvl="7" marL="0" rtl="0" algn="ctr">
              <a:spcBef>
                <a:spcPts val="0"/>
              </a:spcBef>
              <a:spcAft>
                <a:spcPts val="0"/>
              </a:spcAft>
              <a:buNone/>
              <a:defRPr b="0" i="0" sz="500" u="none" cap="none" strike="noStrike">
                <a:solidFill>
                  <a:srgbClr val="898989"/>
                </a:solidFill>
                <a:latin typeface="Arial"/>
                <a:ea typeface="Arial"/>
                <a:cs typeface="Arial"/>
                <a:sym typeface="Arial"/>
              </a:defRPr>
            </a:lvl8pPr>
            <a:lvl9pPr indent="0" lvl="8" marL="0" rtl="0" algn="ctr">
              <a:spcBef>
                <a:spcPts val="0"/>
              </a:spcBef>
              <a:spcAft>
                <a:spcPts val="0"/>
              </a:spcAft>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19"/>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9"/>
          <p:cNvSpPr txBox="1"/>
          <p:nvPr>
            <p:ph idx="1" type="body"/>
          </p:nvPr>
        </p:nvSpPr>
        <p:spPr>
          <a:xfrm>
            <a:off x="457200" y="1151335"/>
            <a:ext cx="4040100" cy="4800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70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rgbClr val="003366"/>
              </a:buClr>
              <a:buSzPts val="1300"/>
              <a:buFont typeface="Arial"/>
              <a:buNone/>
              <a:defRPr b="1" i="0" sz="1500" u="none" cap="none" strike="noStrike">
                <a:solidFill>
                  <a:srgbClr val="003366"/>
                </a:solidFill>
                <a:latin typeface="Arial"/>
                <a:ea typeface="Arial"/>
                <a:cs typeface="Arial"/>
                <a:sym typeface="Arial"/>
              </a:defRPr>
            </a:lvl2pPr>
            <a:lvl3pPr indent="-228600" lvl="2" marL="1371600" marR="0" rtl="0" algn="l">
              <a:spcBef>
                <a:spcPts val="300"/>
              </a:spcBef>
              <a:spcAft>
                <a:spcPts val="0"/>
              </a:spcAft>
              <a:buClr>
                <a:srgbClr val="003366"/>
              </a:buClr>
              <a:buSzPts val="1000"/>
              <a:buFont typeface="Merriweather Sans"/>
              <a:buNone/>
              <a:defRPr b="1" i="0" sz="1400" u="none" cap="none" strike="noStrike">
                <a:solidFill>
                  <a:srgbClr val="003366"/>
                </a:solidFill>
                <a:latin typeface="Arial"/>
                <a:ea typeface="Arial"/>
                <a:cs typeface="Arial"/>
                <a:sym typeface="Arial"/>
              </a:defRPr>
            </a:lvl3pPr>
            <a:lvl4pPr indent="-228600" lvl="3" marL="1828800" marR="0" rtl="0" algn="l">
              <a:spcBef>
                <a:spcPts val="200"/>
              </a:spcBef>
              <a:spcAft>
                <a:spcPts val="0"/>
              </a:spcAft>
              <a:buClr>
                <a:srgbClr val="003366"/>
              </a:buClr>
              <a:buSzPts val="900"/>
              <a:buFont typeface="Merriweather Sans"/>
              <a:buNone/>
              <a:defRPr b="1" i="0" sz="1200" u="none" cap="none" strike="noStrike">
                <a:solidFill>
                  <a:srgbClr val="003366"/>
                </a:solidFill>
                <a:latin typeface="Arial"/>
                <a:ea typeface="Arial"/>
                <a:cs typeface="Arial"/>
                <a:sym typeface="Arial"/>
              </a:defRPr>
            </a:lvl4pPr>
            <a:lvl5pPr indent="-228600" lvl="4" marL="2286000" marR="0" rtl="0" algn="l">
              <a:spcBef>
                <a:spcPts val="200"/>
              </a:spcBef>
              <a:spcAft>
                <a:spcPts val="0"/>
              </a:spcAft>
              <a:buClr>
                <a:srgbClr val="003366"/>
              </a:buClr>
              <a:buSzPts val="1200"/>
              <a:buFont typeface="Arial"/>
              <a:buNone/>
              <a:defRPr b="1" i="0" sz="1200" u="none" cap="none" strike="noStrike">
                <a:solidFill>
                  <a:srgbClr val="003366"/>
                </a:solidFill>
                <a:latin typeface="Arial"/>
                <a:ea typeface="Arial"/>
                <a:cs typeface="Arial"/>
                <a:sym typeface="Arial"/>
              </a:defRPr>
            </a:lvl5pPr>
            <a:lvl6pPr indent="-228600" lvl="5" marL="2743200" marR="0" rtl="0" algn="l">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6pPr>
            <a:lvl7pPr indent="-228600" lvl="6" marL="3200400" marR="0" rtl="0" algn="l">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7pPr>
            <a:lvl8pPr indent="-228600" lvl="7" marL="3657600" marR="0" rtl="0" algn="l">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8pPr>
            <a:lvl9pPr indent="-228600" lvl="8" marL="4114800" marR="0" rtl="0" algn="l">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9pPr>
          </a:lstStyle>
          <a:p/>
        </p:txBody>
      </p:sp>
      <p:sp>
        <p:nvSpPr>
          <p:cNvPr id="89" name="Google Shape;89;p19"/>
          <p:cNvSpPr txBox="1"/>
          <p:nvPr>
            <p:ph idx="2" type="body"/>
          </p:nvPr>
        </p:nvSpPr>
        <p:spPr>
          <a:xfrm>
            <a:off x="457200" y="1631156"/>
            <a:ext cx="4040100" cy="28266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700"/>
              </a:spcBef>
              <a:spcAft>
                <a:spcPts val="0"/>
              </a:spcAft>
              <a:buSzPts val="1100"/>
              <a:buNone/>
              <a:defRPr b="0" i="0" sz="1500" u="none" cap="none" strike="noStrike">
                <a:solidFill>
                  <a:schemeClr val="dk1"/>
                </a:solidFill>
                <a:latin typeface="Arial"/>
                <a:ea typeface="Arial"/>
                <a:cs typeface="Arial"/>
                <a:sym typeface="Arial"/>
              </a:defRPr>
            </a:lvl1pPr>
            <a:lvl2pPr indent="-311150" lvl="1" marL="914400" marR="0" rtl="0" algn="l">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85750" lvl="3" marL="1828800" marR="0" rtl="0" algn="l">
              <a:spcBef>
                <a:spcPts val="200"/>
              </a:spcBef>
              <a:spcAft>
                <a:spcPts val="0"/>
              </a:spcAft>
              <a:buClr>
                <a:srgbClr val="003366"/>
              </a:buClr>
              <a:buSzPts val="900"/>
              <a:buFont typeface="Merriweather Sans"/>
              <a:buChar char="–"/>
              <a:defRPr b="0" i="0" sz="1200" u="none" cap="none" strike="noStrike">
                <a:solidFill>
                  <a:srgbClr val="003366"/>
                </a:solidFill>
                <a:latin typeface="Arial"/>
                <a:ea typeface="Arial"/>
                <a:cs typeface="Arial"/>
                <a:sym typeface="Arial"/>
              </a:defRPr>
            </a:lvl4pPr>
            <a:lvl5pPr indent="-304800" lvl="4" marL="2286000" marR="0" rtl="0" algn="l">
              <a:spcBef>
                <a:spcPts val="200"/>
              </a:spcBef>
              <a:spcAft>
                <a:spcPts val="0"/>
              </a:spcAft>
              <a:buClr>
                <a:srgbClr val="003366"/>
              </a:buClr>
              <a:buSzPts val="1200"/>
              <a:buFont typeface="Arial"/>
              <a:buChar char="»"/>
              <a:defRPr b="0" i="0" sz="1200" u="none" cap="none" strike="noStrike">
                <a:solidFill>
                  <a:srgbClr val="003366"/>
                </a:solidFill>
                <a:latin typeface="Arial"/>
                <a:ea typeface="Arial"/>
                <a:cs typeface="Arial"/>
                <a:sym typeface="Arial"/>
              </a:defRPr>
            </a:lvl5pPr>
            <a:lvl6pPr indent="-304800" lvl="5" marL="2743200" marR="0" rtl="0" algn="l">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6pPr>
            <a:lvl7pPr indent="-304800" lvl="6" marL="3200400" marR="0" rtl="0" algn="l">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7pPr>
            <a:lvl8pPr indent="-304800" lvl="7" marL="3657600" marR="0" rtl="0" algn="l">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8pPr>
            <a:lvl9pPr indent="-304800" lvl="8" marL="4114800" marR="0" rtl="0" algn="l">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9pPr>
          </a:lstStyle>
          <a:p/>
        </p:txBody>
      </p:sp>
      <p:sp>
        <p:nvSpPr>
          <p:cNvPr id="90" name="Google Shape;90;p19"/>
          <p:cNvSpPr txBox="1"/>
          <p:nvPr>
            <p:ph idx="3" type="body"/>
          </p:nvPr>
        </p:nvSpPr>
        <p:spPr>
          <a:xfrm>
            <a:off x="4645026" y="1151335"/>
            <a:ext cx="4041600" cy="480000"/>
          </a:xfrm>
          <a:prstGeom prst="rect">
            <a:avLst/>
          </a:prstGeom>
          <a:noFill/>
          <a:ln>
            <a:noFill/>
          </a:ln>
        </p:spPr>
        <p:txBody>
          <a:bodyPr anchorCtr="0" anchor="b" bIns="34275" lIns="68575" spcFirstLastPara="1" rIns="68575" wrap="square" tIns="34275">
            <a:noAutofit/>
          </a:bodyPr>
          <a:lstStyle>
            <a:lvl1pPr indent="-228600" lvl="0" marL="457200" marR="0" rtl="0" algn="l">
              <a:spcBef>
                <a:spcPts val="700"/>
              </a:spcBef>
              <a:spcAft>
                <a:spcPts val="0"/>
              </a:spcAft>
              <a:buClr>
                <a:srgbClr val="00395A"/>
              </a:buClr>
              <a:buSzPts val="1500"/>
              <a:buFont typeface="Arial"/>
              <a:buNone/>
              <a:defRPr b="1" i="0" sz="1500" u="none" cap="none" strike="noStrike">
                <a:solidFill>
                  <a:srgbClr val="00395A"/>
                </a:solidFill>
                <a:latin typeface="Arial"/>
                <a:ea typeface="Arial"/>
                <a:cs typeface="Arial"/>
                <a:sym typeface="Arial"/>
              </a:defRPr>
            </a:lvl1pPr>
            <a:lvl2pPr indent="-228600" lvl="1" marL="914400" marR="0" rtl="0" algn="l">
              <a:spcBef>
                <a:spcPts val="400"/>
              </a:spcBef>
              <a:spcAft>
                <a:spcPts val="0"/>
              </a:spcAft>
              <a:buClr>
                <a:srgbClr val="003366"/>
              </a:buClr>
              <a:buSzPts val="1300"/>
              <a:buFont typeface="Arial"/>
              <a:buNone/>
              <a:defRPr b="1" i="0" sz="1500" u="none" cap="none" strike="noStrike">
                <a:solidFill>
                  <a:srgbClr val="003366"/>
                </a:solidFill>
                <a:latin typeface="Arial"/>
                <a:ea typeface="Arial"/>
                <a:cs typeface="Arial"/>
                <a:sym typeface="Arial"/>
              </a:defRPr>
            </a:lvl2pPr>
            <a:lvl3pPr indent="-228600" lvl="2" marL="1371600" marR="0" rtl="0" algn="l">
              <a:spcBef>
                <a:spcPts val="300"/>
              </a:spcBef>
              <a:spcAft>
                <a:spcPts val="0"/>
              </a:spcAft>
              <a:buClr>
                <a:srgbClr val="003366"/>
              </a:buClr>
              <a:buSzPts val="1000"/>
              <a:buFont typeface="Merriweather Sans"/>
              <a:buNone/>
              <a:defRPr b="1" i="0" sz="1400" u="none" cap="none" strike="noStrike">
                <a:solidFill>
                  <a:srgbClr val="003366"/>
                </a:solidFill>
                <a:latin typeface="Arial"/>
                <a:ea typeface="Arial"/>
                <a:cs typeface="Arial"/>
                <a:sym typeface="Arial"/>
              </a:defRPr>
            </a:lvl3pPr>
            <a:lvl4pPr indent="-228600" lvl="3" marL="1828800" marR="0" rtl="0" algn="l">
              <a:spcBef>
                <a:spcPts val="200"/>
              </a:spcBef>
              <a:spcAft>
                <a:spcPts val="0"/>
              </a:spcAft>
              <a:buClr>
                <a:srgbClr val="003366"/>
              </a:buClr>
              <a:buSzPts val="900"/>
              <a:buFont typeface="Merriweather Sans"/>
              <a:buNone/>
              <a:defRPr b="1" i="0" sz="1200" u="none" cap="none" strike="noStrike">
                <a:solidFill>
                  <a:srgbClr val="003366"/>
                </a:solidFill>
                <a:latin typeface="Arial"/>
                <a:ea typeface="Arial"/>
                <a:cs typeface="Arial"/>
                <a:sym typeface="Arial"/>
              </a:defRPr>
            </a:lvl4pPr>
            <a:lvl5pPr indent="-228600" lvl="4" marL="2286000" marR="0" rtl="0" algn="l">
              <a:spcBef>
                <a:spcPts val="200"/>
              </a:spcBef>
              <a:spcAft>
                <a:spcPts val="0"/>
              </a:spcAft>
              <a:buClr>
                <a:srgbClr val="003366"/>
              </a:buClr>
              <a:buSzPts val="1200"/>
              <a:buFont typeface="Arial"/>
              <a:buNone/>
              <a:defRPr b="1" i="0" sz="1200" u="none" cap="none" strike="noStrike">
                <a:solidFill>
                  <a:srgbClr val="003366"/>
                </a:solidFill>
                <a:latin typeface="Arial"/>
                <a:ea typeface="Arial"/>
                <a:cs typeface="Arial"/>
                <a:sym typeface="Arial"/>
              </a:defRPr>
            </a:lvl5pPr>
            <a:lvl6pPr indent="-228600" lvl="5" marL="2743200" marR="0" rtl="0" algn="l">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6pPr>
            <a:lvl7pPr indent="-228600" lvl="6" marL="3200400" marR="0" rtl="0" algn="l">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7pPr>
            <a:lvl8pPr indent="-228600" lvl="7" marL="3657600" marR="0" rtl="0" algn="l">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8pPr>
            <a:lvl9pPr indent="-228600" lvl="8" marL="4114800" marR="0" rtl="0" algn="l">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9pPr>
          </a:lstStyle>
          <a:p/>
        </p:txBody>
      </p:sp>
      <p:sp>
        <p:nvSpPr>
          <p:cNvPr id="91" name="Google Shape;91;p19"/>
          <p:cNvSpPr txBox="1"/>
          <p:nvPr>
            <p:ph idx="4" type="body"/>
          </p:nvPr>
        </p:nvSpPr>
        <p:spPr>
          <a:xfrm>
            <a:off x="4645026" y="1631156"/>
            <a:ext cx="4041600" cy="28266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700"/>
              </a:spcBef>
              <a:spcAft>
                <a:spcPts val="0"/>
              </a:spcAft>
              <a:buSzPts val="1100"/>
              <a:buNone/>
              <a:defRPr b="0" i="0" sz="1500" u="none" cap="none" strike="noStrike">
                <a:solidFill>
                  <a:schemeClr val="dk1"/>
                </a:solidFill>
                <a:latin typeface="Arial"/>
                <a:ea typeface="Arial"/>
                <a:cs typeface="Arial"/>
                <a:sym typeface="Arial"/>
              </a:defRPr>
            </a:lvl1pPr>
            <a:lvl2pPr indent="-311150" lvl="1" marL="914400" marR="0" rtl="0" algn="l">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85750" lvl="3" marL="1828800" marR="0" rtl="0" algn="l">
              <a:spcBef>
                <a:spcPts val="200"/>
              </a:spcBef>
              <a:spcAft>
                <a:spcPts val="0"/>
              </a:spcAft>
              <a:buClr>
                <a:srgbClr val="003366"/>
              </a:buClr>
              <a:buSzPts val="900"/>
              <a:buFont typeface="Merriweather Sans"/>
              <a:buChar char="–"/>
              <a:defRPr b="0" i="0" sz="1200" u="none" cap="none" strike="noStrike">
                <a:solidFill>
                  <a:srgbClr val="003366"/>
                </a:solidFill>
                <a:latin typeface="Arial"/>
                <a:ea typeface="Arial"/>
                <a:cs typeface="Arial"/>
                <a:sym typeface="Arial"/>
              </a:defRPr>
            </a:lvl4pPr>
            <a:lvl5pPr indent="-304800" lvl="4" marL="2286000" marR="0" rtl="0" algn="l">
              <a:spcBef>
                <a:spcPts val="200"/>
              </a:spcBef>
              <a:spcAft>
                <a:spcPts val="0"/>
              </a:spcAft>
              <a:buClr>
                <a:srgbClr val="003366"/>
              </a:buClr>
              <a:buSzPts val="1200"/>
              <a:buFont typeface="Arial"/>
              <a:buChar char="»"/>
              <a:defRPr b="0" i="0" sz="1200" u="none" cap="none" strike="noStrike">
                <a:solidFill>
                  <a:srgbClr val="003366"/>
                </a:solidFill>
                <a:latin typeface="Arial"/>
                <a:ea typeface="Arial"/>
                <a:cs typeface="Arial"/>
                <a:sym typeface="Arial"/>
              </a:defRPr>
            </a:lvl5pPr>
            <a:lvl6pPr indent="-304800" lvl="5" marL="2743200" marR="0" rtl="0" algn="l">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6pPr>
            <a:lvl7pPr indent="-304800" lvl="6" marL="3200400" marR="0" rtl="0" algn="l">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7pPr>
            <a:lvl8pPr indent="-304800" lvl="7" marL="3657600" marR="0" rtl="0" algn="l">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8pPr>
            <a:lvl9pPr indent="-304800" lvl="8" marL="4114800" marR="0" rtl="0" algn="l">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9pPr>
          </a:lstStyle>
          <a:p/>
        </p:txBody>
      </p:sp>
      <p:sp>
        <p:nvSpPr>
          <p:cNvPr id="92" name="Google Shape;92;p19"/>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9"/>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spcAft>
                <a:spcPts val="0"/>
              </a:spcAft>
              <a:buNone/>
              <a:defRPr b="0" i="0" sz="500" u="none" cap="none" strike="noStrike">
                <a:solidFill>
                  <a:srgbClr val="898989"/>
                </a:solidFill>
                <a:latin typeface="Arial"/>
                <a:ea typeface="Arial"/>
                <a:cs typeface="Arial"/>
                <a:sym typeface="Arial"/>
              </a:defRPr>
            </a:lvl1pPr>
            <a:lvl2pPr indent="0" lvl="1" marL="0" rtl="0" algn="ctr">
              <a:spcBef>
                <a:spcPts val="0"/>
              </a:spcBef>
              <a:spcAft>
                <a:spcPts val="0"/>
              </a:spcAft>
              <a:buNone/>
              <a:defRPr b="0" i="0" sz="500" u="none" cap="none" strike="noStrike">
                <a:solidFill>
                  <a:srgbClr val="898989"/>
                </a:solidFill>
                <a:latin typeface="Arial"/>
                <a:ea typeface="Arial"/>
                <a:cs typeface="Arial"/>
                <a:sym typeface="Arial"/>
              </a:defRPr>
            </a:lvl2pPr>
            <a:lvl3pPr indent="0" lvl="2" marL="0" rtl="0" algn="ctr">
              <a:spcBef>
                <a:spcPts val="0"/>
              </a:spcBef>
              <a:spcAft>
                <a:spcPts val="0"/>
              </a:spcAft>
              <a:buNone/>
              <a:defRPr b="0" i="0" sz="500" u="none" cap="none" strike="noStrike">
                <a:solidFill>
                  <a:srgbClr val="898989"/>
                </a:solidFill>
                <a:latin typeface="Arial"/>
                <a:ea typeface="Arial"/>
                <a:cs typeface="Arial"/>
                <a:sym typeface="Arial"/>
              </a:defRPr>
            </a:lvl3pPr>
            <a:lvl4pPr indent="0" lvl="3" marL="0" rtl="0" algn="ctr">
              <a:spcBef>
                <a:spcPts val="0"/>
              </a:spcBef>
              <a:spcAft>
                <a:spcPts val="0"/>
              </a:spcAft>
              <a:buNone/>
              <a:defRPr b="0" i="0" sz="500" u="none" cap="none" strike="noStrike">
                <a:solidFill>
                  <a:srgbClr val="898989"/>
                </a:solidFill>
                <a:latin typeface="Arial"/>
                <a:ea typeface="Arial"/>
                <a:cs typeface="Arial"/>
                <a:sym typeface="Arial"/>
              </a:defRPr>
            </a:lvl4pPr>
            <a:lvl5pPr indent="0" lvl="4" marL="0" rtl="0" algn="ctr">
              <a:spcBef>
                <a:spcPts val="0"/>
              </a:spcBef>
              <a:spcAft>
                <a:spcPts val="0"/>
              </a:spcAft>
              <a:buNone/>
              <a:defRPr b="0" i="0" sz="500" u="none" cap="none" strike="noStrike">
                <a:solidFill>
                  <a:srgbClr val="898989"/>
                </a:solidFill>
                <a:latin typeface="Arial"/>
                <a:ea typeface="Arial"/>
                <a:cs typeface="Arial"/>
                <a:sym typeface="Arial"/>
              </a:defRPr>
            </a:lvl5pPr>
            <a:lvl6pPr indent="0" lvl="5" marL="0" rtl="0" algn="ctr">
              <a:spcBef>
                <a:spcPts val="0"/>
              </a:spcBef>
              <a:spcAft>
                <a:spcPts val="0"/>
              </a:spcAft>
              <a:buNone/>
              <a:defRPr b="0" i="0" sz="500" u="none" cap="none" strike="noStrike">
                <a:solidFill>
                  <a:srgbClr val="898989"/>
                </a:solidFill>
                <a:latin typeface="Arial"/>
                <a:ea typeface="Arial"/>
                <a:cs typeface="Arial"/>
                <a:sym typeface="Arial"/>
              </a:defRPr>
            </a:lvl6pPr>
            <a:lvl7pPr indent="0" lvl="6" marL="0" rtl="0" algn="ctr">
              <a:spcBef>
                <a:spcPts val="0"/>
              </a:spcBef>
              <a:spcAft>
                <a:spcPts val="0"/>
              </a:spcAft>
              <a:buNone/>
              <a:defRPr b="0" i="0" sz="500" u="none" cap="none" strike="noStrike">
                <a:solidFill>
                  <a:srgbClr val="898989"/>
                </a:solidFill>
                <a:latin typeface="Arial"/>
                <a:ea typeface="Arial"/>
                <a:cs typeface="Arial"/>
                <a:sym typeface="Arial"/>
              </a:defRPr>
            </a:lvl7pPr>
            <a:lvl8pPr indent="0" lvl="7" marL="0" rtl="0" algn="ctr">
              <a:spcBef>
                <a:spcPts val="0"/>
              </a:spcBef>
              <a:spcAft>
                <a:spcPts val="0"/>
              </a:spcAft>
              <a:buNone/>
              <a:defRPr b="0" i="0" sz="500" u="none" cap="none" strike="noStrike">
                <a:solidFill>
                  <a:srgbClr val="898989"/>
                </a:solidFill>
                <a:latin typeface="Arial"/>
                <a:ea typeface="Arial"/>
                <a:cs typeface="Arial"/>
                <a:sym typeface="Arial"/>
              </a:defRPr>
            </a:lvl8pPr>
            <a:lvl9pPr indent="0" lvl="8" marL="0" rtl="0" algn="ctr">
              <a:spcBef>
                <a:spcPts val="0"/>
              </a:spcBef>
              <a:spcAft>
                <a:spcPts val="0"/>
              </a:spcAft>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457201" y="195263"/>
            <a:ext cx="8229600" cy="8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rgbClr val="00395A"/>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20"/>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20"/>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spcAft>
                <a:spcPts val="0"/>
              </a:spcAft>
              <a:buNone/>
              <a:defRPr b="0" i="0" sz="500" u="none" cap="none" strike="noStrike">
                <a:solidFill>
                  <a:srgbClr val="898989"/>
                </a:solidFill>
                <a:latin typeface="Arial"/>
                <a:ea typeface="Arial"/>
                <a:cs typeface="Arial"/>
                <a:sym typeface="Arial"/>
              </a:defRPr>
            </a:lvl1pPr>
            <a:lvl2pPr indent="0" lvl="1" marL="0" rtl="0" algn="ctr">
              <a:spcBef>
                <a:spcPts val="0"/>
              </a:spcBef>
              <a:spcAft>
                <a:spcPts val="0"/>
              </a:spcAft>
              <a:buNone/>
              <a:defRPr b="0" i="0" sz="500" u="none" cap="none" strike="noStrike">
                <a:solidFill>
                  <a:srgbClr val="898989"/>
                </a:solidFill>
                <a:latin typeface="Arial"/>
                <a:ea typeface="Arial"/>
                <a:cs typeface="Arial"/>
                <a:sym typeface="Arial"/>
              </a:defRPr>
            </a:lvl2pPr>
            <a:lvl3pPr indent="0" lvl="2" marL="0" rtl="0" algn="ctr">
              <a:spcBef>
                <a:spcPts val="0"/>
              </a:spcBef>
              <a:spcAft>
                <a:spcPts val="0"/>
              </a:spcAft>
              <a:buNone/>
              <a:defRPr b="0" i="0" sz="500" u="none" cap="none" strike="noStrike">
                <a:solidFill>
                  <a:srgbClr val="898989"/>
                </a:solidFill>
                <a:latin typeface="Arial"/>
                <a:ea typeface="Arial"/>
                <a:cs typeface="Arial"/>
                <a:sym typeface="Arial"/>
              </a:defRPr>
            </a:lvl3pPr>
            <a:lvl4pPr indent="0" lvl="3" marL="0" rtl="0" algn="ctr">
              <a:spcBef>
                <a:spcPts val="0"/>
              </a:spcBef>
              <a:spcAft>
                <a:spcPts val="0"/>
              </a:spcAft>
              <a:buNone/>
              <a:defRPr b="0" i="0" sz="500" u="none" cap="none" strike="noStrike">
                <a:solidFill>
                  <a:srgbClr val="898989"/>
                </a:solidFill>
                <a:latin typeface="Arial"/>
                <a:ea typeface="Arial"/>
                <a:cs typeface="Arial"/>
                <a:sym typeface="Arial"/>
              </a:defRPr>
            </a:lvl4pPr>
            <a:lvl5pPr indent="0" lvl="4" marL="0" rtl="0" algn="ctr">
              <a:spcBef>
                <a:spcPts val="0"/>
              </a:spcBef>
              <a:spcAft>
                <a:spcPts val="0"/>
              </a:spcAft>
              <a:buNone/>
              <a:defRPr b="0" i="0" sz="500" u="none" cap="none" strike="noStrike">
                <a:solidFill>
                  <a:srgbClr val="898989"/>
                </a:solidFill>
                <a:latin typeface="Arial"/>
                <a:ea typeface="Arial"/>
                <a:cs typeface="Arial"/>
                <a:sym typeface="Arial"/>
              </a:defRPr>
            </a:lvl5pPr>
            <a:lvl6pPr indent="0" lvl="5" marL="0" rtl="0" algn="ctr">
              <a:spcBef>
                <a:spcPts val="0"/>
              </a:spcBef>
              <a:spcAft>
                <a:spcPts val="0"/>
              </a:spcAft>
              <a:buNone/>
              <a:defRPr b="0" i="0" sz="500" u="none" cap="none" strike="noStrike">
                <a:solidFill>
                  <a:srgbClr val="898989"/>
                </a:solidFill>
                <a:latin typeface="Arial"/>
                <a:ea typeface="Arial"/>
                <a:cs typeface="Arial"/>
                <a:sym typeface="Arial"/>
              </a:defRPr>
            </a:lvl6pPr>
            <a:lvl7pPr indent="0" lvl="6" marL="0" rtl="0" algn="ctr">
              <a:spcBef>
                <a:spcPts val="0"/>
              </a:spcBef>
              <a:spcAft>
                <a:spcPts val="0"/>
              </a:spcAft>
              <a:buNone/>
              <a:defRPr b="0" i="0" sz="500" u="none" cap="none" strike="noStrike">
                <a:solidFill>
                  <a:srgbClr val="898989"/>
                </a:solidFill>
                <a:latin typeface="Arial"/>
                <a:ea typeface="Arial"/>
                <a:cs typeface="Arial"/>
                <a:sym typeface="Arial"/>
              </a:defRPr>
            </a:lvl7pPr>
            <a:lvl8pPr indent="0" lvl="7" marL="0" rtl="0" algn="ctr">
              <a:spcBef>
                <a:spcPts val="0"/>
              </a:spcBef>
              <a:spcAft>
                <a:spcPts val="0"/>
              </a:spcAft>
              <a:buNone/>
              <a:defRPr b="0" i="0" sz="500" u="none" cap="none" strike="noStrike">
                <a:solidFill>
                  <a:srgbClr val="898989"/>
                </a:solidFill>
                <a:latin typeface="Arial"/>
                <a:ea typeface="Arial"/>
                <a:cs typeface="Arial"/>
                <a:sym typeface="Arial"/>
              </a:defRPr>
            </a:lvl8pPr>
            <a:lvl9pPr indent="0" lvl="8" marL="0" rtl="0" algn="ctr">
              <a:spcBef>
                <a:spcPts val="0"/>
              </a:spcBef>
              <a:spcAft>
                <a:spcPts val="0"/>
              </a:spcAft>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1"/>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21"/>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spcAft>
                <a:spcPts val="0"/>
              </a:spcAft>
              <a:buNone/>
              <a:defRPr/>
            </a:lvl1pPr>
            <a:lvl2pPr indent="0" lvl="1" marL="0" rtl="0" algn="ctr">
              <a:spcBef>
                <a:spcPts val="0"/>
              </a:spcBef>
              <a:spcAft>
                <a:spcPts val="0"/>
              </a:spcAft>
              <a:buNone/>
              <a:defRPr/>
            </a:lvl2pPr>
            <a:lvl3pPr indent="0" lvl="2" marL="0" rtl="0" algn="ctr">
              <a:spcBef>
                <a:spcPts val="0"/>
              </a:spcBef>
              <a:spcAft>
                <a:spcPts val="0"/>
              </a:spcAft>
              <a:buNone/>
              <a:defRPr/>
            </a:lvl3pPr>
            <a:lvl4pPr indent="0" lvl="3" marL="0" rtl="0" algn="ctr">
              <a:spcBef>
                <a:spcPts val="0"/>
              </a:spcBef>
              <a:spcAft>
                <a:spcPts val="0"/>
              </a:spcAft>
              <a:buNone/>
              <a:defRPr/>
            </a:lvl4pPr>
            <a:lvl5pPr indent="0" lvl="4" marL="0" rtl="0" algn="ctr">
              <a:spcBef>
                <a:spcPts val="0"/>
              </a:spcBef>
              <a:spcAft>
                <a:spcPts val="0"/>
              </a:spcAft>
              <a:buNone/>
              <a:defRPr/>
            </a:lvl5pPr>
            <a:lvl6pPr indent="0" lvl="5" marL="0" rtl="0" algn="ctr">
              <a:spcBef>
                <a:spcPts val="0"/>
              </a:spcBef>
              <a:spcAft>
                <a:spcPts val="0"/>
              </a:spcAft>
              <a:buNone/>
              <a:defRPr/>
            </a:lvl6pPr>
            <a:lvl7pPr indent="0" lvl="6" marL="0" rtl="0" algn="ctr">
              <a:spcBef>
                <a:spcPts val="0"/>
              </a:spcBef>
              <a:spcAft>
                <a:spcPts val="0"/>
              </a:spcAft>
              <a:buNone/>
              <a:defRPr/>
            </a:lvl7pPr>
            <a:lvl8pPr indent="0" lvl="7" marL="0" rtl="0" algn="ctr">
              <a:spcBef>
                <a:spcPts val="0"/>
              </a:spcBef>
              <a:spcAft>
                <a:spcPts val="0"/>
              </a:spcAft>
              <a:buNone/>
              <a:defRPr/>
            </a:lvl8pPr>
            <a:lvl9pPr indent="0" lvl="8" marL="0" rtl="0" algn="ctr">
              <a:spcBef>
                <a:spcPts val="0"/>
              </a:spcBef>
              <a:spcAft>
                <a:spcPts val="0"/>
              </a:spcAft>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1" name="Shape 101"/>
        <p:cNvGrpSpPr/>
        <p:nvPr/>
      </p:nvGrpSpPr>
      <p:grpSpPr>
        <a:xfrm>
          <a:off x="0" y="0"/>
          <a:ext cx="0" cy="0"/>
          <a:chOff x="0" y="0"/>
          <a:chExt cx="0" cy="0"/>
        </a:xfrm>
      </p:grpSpPr>
      <p:sp>
        <p:nvSpPr>
          <p:cNvPr id="102" name="Google Shape;102;p22"/>
          <p:cNvSpPr txBox="1"/>
          <p:nvPr>
            <p:ph type="title"/>
          </p:nvPr>
        </p:nvSpPr>
        <p:spPr>
          <a:xfrm>
            <a:off x="457201" y="204788"/>
            <a:ext cx="3008400" cy="8715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b="1" sz="1500">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22"/>
          <p:cNvSpPr txBox="1"/>
          <p:nvPr>
            <p:ph idx="1" type="body"/>
          </p:nvPr>
        </p:nvSpPr>
        <p:spPr>
          <a:xfrm>
            <a:off x="3575050" y="204788"/>
            <a:ext cx="5111700" cy="42531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700"/>
              </a:spcBef>
              <a:spcAft>
                <a:spcPts val="0"/>
              </a:spcAft>
              <a:buSzPts val="1100"/>
              <a:buNone/>
              <a:defRPr b="0" i="0" sz="1500" u="none" cap="none" strike="noStrike">
                <a:solidFill>
                  <a:schemeClr val="dk1"/>
                </a:solidFill>
                <a:latin typeface="Arial"/>
                <a:ea typeface="Arial"/>
                <a:cs typeface="Arial"/>
                <a:sym typeface="Arial"/>
              </a:defRPr>
            </a:lvl1pPr>
            <a:lvl2pPr indent="-311150" lvl="1" marL="914400" marR="0" rtl="0" algn="l">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98450" lvl="3" marL="1828800" marR="0" rtl="0" algn="l">
              <a:spcBef>
                <a:spcPts val="300"/>
              </a:spcBef>
              <a:spcAft>
                <a:spcPts val="0"/>
              </a:spcAft>
              <a:buClr>
                <a:srgbClr val="003366"/>
              </a:buClr>
              <a:buSzPts val="1100"/>
              <a:buFont typeface="Merriweather Sans"/>
              <a:buChar char="–"/>
              <a:defRPr b="0" i="0" sz="1500" u="none" cap="none" strike="noStrike">
                <a:solidFill>
                  <a:srgbClr val="003366"/>
                </a:solidFill>
                <a:latin typeface="Arial"/>
                <a:ea typeface="Arial"/>
                <a:cs typeface="Arial"/>
                <a:sym typeface="Arial"/>
              </a:defRPr>
            </a:lvl4pPr>
            <a:lvl5pPr indent="-323850" lvl="4" marL="2286000" marR="0" rtl="0" algn="l">
              <a:spcBef>
                <a:spcPts val="300"/>
              </a:spcBef>
              <a:spcAft>
                <a:spcPts val="0"/>
              </a:spcAft>
              <a:buClr>
                <a:srgbClr val="003366"/>
              </a:buClr>
              <a:buSzPts val="1500"/>
              <a:buFont typeface="Arial"/>
              <a:buChar char="»"/>
              <a:defRPr b="0" i="0" sz="1500" u="none" cap="none" strike="noStrike">
                <a:solidFill>
                  <a:srgbClr val="003366"/>
                </a:solidFill>
                <a:latin typeface="Arial"/>
                <a:ea typeface="Arial"/>
                <a:cs typeface="Arial"/>
                <a:sym typeface="Arial"/>
              </a:defRPr>
            </a:lvl5pPr>
            <a:lvl6pPr indent="-323850" lvl="5" marL="2743200" marR="0" rtl="0" algn="l">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6pPr>
            <a:lvl7pPr indent="-323850" lvl="6" marL="3200400" marR="0" rtl="0" algn="l">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7pPr>
            <a:lvl8pPr indent="-323850" lvl="7" marL="3657600" marR="0" rtl="0" algn="l">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8pPr>
            <a:lvl9pPr indent="-323850" lvl="8" marL="4114800" marR="0" rtl="0" algn="l">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9pPr>
          </a:lstStyle>
          <a:p/>
        </p:txBody>
      </p:sp>
      <p:sp>
        <p:nvSpPr>
          <p:cNvPr id="104" name="Google Shape;104;p22"/>
          <p:cNvSpPr txBox="1"/>
          <p:nvPr>
            <p:ph idx="2" type="body"/>
          </p:nvPr>
        </p:nvSpPr>
        <p:spPr>
          <a:xfrm>
            <a:off x="457201" y="1076326"/>
            <a:ext cx="3008400" cy="33813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7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rgbClr val="003366"/>
              </a:buClr>
              <a:buSzPts val="800"/>
              <a:buFont typeface="Arial"/>
              <a:buNone/>
              <a:defRPr b="0" i="0" sz="900" u="none" cap="none" strike="noStrike">
                <a:solidFill>
                  <a:srgbClr val="003366"/>
                </a:solidFill>
                <a:latin typeface="Arial"/>
                <a:ea typeface="Arial"/>
                <a:cs typeface="Arial"/>
                <a:sym typeface="Arial"/>
              </a:defRPr>
            </a:lvl2pPr>
            <a:lvl3pPr indent="-228600" lvl="2" marL="1371600" marR="0" rtl="0" algn="l">
              <a:spcBef>
                <a:spcPts val="300"/>
              </a:spcBef>
              <a:spcAft>
                <a:spcPts val="0"/>
              </a:spcAft>
              <a:buClr>
                <a:srgbClr val="003366"/>
              </a:buClr>
              <a:buSzPts val="600"/>
              <a:buFont typeface="Merriweather Sans"/>
              <a:buNone/>
              <a:defRPr b="0" i="0" sz="800" u="none" cap="none" strike="noStrike">
                <a:solidFill>
                  <a:srgbClr val="003366"/>
                </a:solidFill>
                <a:latin typeface="Arial"/>
                <a:ea typeface="Arial"/>
                <a:cs typeface="Arial"/>
                <a:sym typeface="Arial"/>
              </a:defRPr>
            </a:lvl3pPr>
            <a:lvl4pPr indent="-228600" lvl="3" marL="1828800" marR="0" rtl="0" algn="l">
              <a:spcBef>
                <a:spcPts val="100"/>
              </a:spcBef>
              <a:spcAft>
                <a:spcPts val="0"/>
              </a:spcAft>
              <a:buClr>
                <a:srgbClr val="003366"/>
              </a:buClr>
              <a:buSzPts val="500"/>
              <a:buFont typeface="Merriweather Sans"/>
              <a:buNone/>
              <a:defRPr b="0" i="0" sz="700" u="none" cap="none" strike="noStrike">
                <a:solidFill>
                  <a:srgbClr val="003366"/>
                </a:solidFill>
                <a:latin typeface="Arial"/>
                <a:ea typeface="Arial"/>
                <a:cs typeface="Arial"/>
                <a:sym typeface="Arial"/>
              </a:defRPr>
            </a:lvl4pPr>
            <a:lvl5pPr indent="-228600" lvl="4" marL="2286000" marR="0" rtl="0" algn="l">
              <a:spcBef>
                <a:spcPts val="100"/>
              </a:spcBef>
              <a:spcAft>
                <a:spcPts val="0"/>
              </a:spcAft>
              <a:buClr>
                <a:srgbClr val="003366"/>
              </a:buClr>
              <a:buSzPts val="700"/>
              <a:buFont typeface="Arial"/>
              <a:buNone/>
              <a:defRPr b="0" i="0" sz="700" u="none" cap="none" strike="noStrike">
                <a:solidFill>
                  <a:srgbClr val="003366"/>
                </a:solidFill>
                <a:latin typeface="Arial"/>
                <a:ea typeface="Arial"/>
                <a:cs typeface="Arial"/>
                <a:sym typeface="Arial"/>
              </a:defRPr>
            </a:lvl5pPr>
            <a:lvl6pPr indent="-228600" lvl="5" marL="2743200" marR="0" rtl="0" algn="l">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6pPr>
            <a:lvl7pPr indent="-228600" lvl="6" marL="3200400" marR="0" rtl="0" algn="l">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7pPr>
            <a:lvl8pPr indent="-228600" lvl="7" marL="3657600" marR="0" rtl="0" algn="l">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8pPr>
            <a:lvl9pPr indent="-228600" lvl="8" marL="4114800" marR="0" rtl="0" algn="l">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9pPr>
          </a:lstStyle>
          <a:p/>
        </p:txBody>
      </p:sp>
      <p:sp>
        <p:nvSpPr>
          <p:cNvPr id="105" name="Google Shape;105;p22"/>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2"/>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spcAft>
                <a:spcPts val="0"/>
              </a:spcAft>
              <a:buNone/>
              <a:defRPr b="0" i="0" sz="500" u="none" cap="none" strike="noStrike">
                <a:solidFill>
                  <a:srgbClr val="898989"/>
                </a:solidFill>
                <a:latin typeface="Arial"/>
                <a:ea typeface="Arial"/>
                <a:cs typeface="Arial"/>
                <a:sym typeface="Arial"/>
              </a:defRPr>
            </a:lvl1pPr>
            <a:lvl2pPr indent="0" lvl="1" marL="0" rtl="0" algn="ctr">
              <a:spcBef>
                <a:spcPts val="0"/>
              </a:spcBef>
              <a:spcAft>
                <a:spcPts val="0"/>
              </a:spcAft>
              <a:buNone/>
              <a:defRPr b="0" i="0" sz="500" u="none" cap="none" strike="noStrike">
                <a:solidFill>
                  <a:srgbClr val="898989"/>
                </a:solidFill>
                <a:latin typeface="Arial"/>
                <a:ea typeface="Arial"/>
                <a:cs typeface="Arial"/>
                <a:sym typeface="Arial"/>
              </a:defRPr>
            </a:lvl2pPr>
            <a:lvl3pPr indent="0" lvl="2" marL="0" rtl="0" algn="ctr">
              <a:spcBef>
                <a:spcPts val="0"/>
              </a:spcBef>
              <a:spcAft>
                <a:spcPts val="0"/>
              </a:spcAft>
              <a:buNone/>
              <a:defRPr b="0" i="0" sz="500" u="none" cap="none" strike="noStrike">
                <a:solidFill>
                  <a:srgbClr val="898989"/>
                </a:solidFill>
                <a:latin typeface="Arial"/>
                <a:ea typeface="Arial"/>
                <a:cs typeface="Arial"/>
                <a:sym typeface="Arial"/>
              </a:defRPr>
            </a:lvl3pPr>
            <a:lvl4pPr indent="0" lvl="3" marL="0" rtl="0" algn="ctr">
              <a:spcBef>
                <a:spcPts val="0"/>
              </a:spcBef>
              <a:spcAft>
                <a:spcPts val="0"/>
              </a:spcAft>
              <a:buNone/>
              <a:defRPr b="0" i="0" sz="500" u="none" cap="none" strike="noStrike">
                <a:solidFill>
                  <a:srgbClr val="898989"/>
                </a:solidFill>
                <a:latin typeface="Arial"/>
                <a:ea typeface="Arial"/>
                <a:cs typeface="Arial"/>
                <a:sym typeface="Arial"/>
              </a:defRPr>
            </a:lvl4pPr>
            <a:lvl5pPr indent="0" lvl="4" marL="0" rtl="0" algn="ctr">
              <a:spcBef>
                <a:spcPts val="0"/>
              </a:spcBef>
              <a:spcAft>
                <a:spcPts val="0"/>
              </a:spcAft>
              <a:buNone/>
              <a:defRPr b="0" i="0" sz="500" u="none" cap="none" strike="noStrike">
                <a:solidFill>
                  <a:srgbClr val="898989"/>
                </a:solidFill>
                <a:latin typeface="Arial"/>
                <a:ea typeface="Arial"/>
                <a:cs typeface="Arial"/>
                <a:sym typeface="Arial"/>
              </a:defRPr>
            </a:lvl5pPr>
            <a:lvl6pPr indent="0" lvl="5" marL="0" rtl="0" algn="ctr">
              <a:spcBef>
                <a:spcPts val="0"/>
              </a:spcBef>
              <a:spcAft>
                <a:spcPts val="0"/>
              </a:spcAft>
              <a:buNone/>
              <a:defRPr b="0" i="0" sz="500" u="none" cap="none" strike="noStrike">
                <a:solidFill>
                  <a:srgbClr val="898989"/>
                </a:solidFill>
                <a:latin typeface="Arial"/>
                <a:ea typeface="Arial"/>
                <a:cs typeface="Arial"/>
                <a:sym typeface="Arial"/>
              </a:defRPr>
            </a:lvl6pPr>
            <a:lvl7pPr indent="0" lvl="6" marL="0" rtl="0" algn="ctr">
              <a:spcBef>
                <a:spcPts val="0"/>
              </a:spcBef>
              <a:spcAft>
                <a:spcPts val="0"/>
              </a:spcAft>
              <a:buNone/>
              <a:defRPr b="0" i="0" sz="500" u="none" cap="none" strike="noStrike">
                <a:solidFill>
                  <a:srgbClr val="898989"/>
                </a:solidFill>
                <a:latin typeface="Arial"/>
                <a:ea typeface="Arial"/>
                <a:cs typeface="Arial"/>
                <a:sym typeface="Arial"/>
              </a:defRPr>
            </a:lvl7pPr>
            <a:lvl8pPr indent="0" lvl="7" marL="0" rtl="0" algn="ctr">
              <a:spcBef>
                <a:spcPts val="0"/>
              </a:spcBef>
              <a:spcAft>
                <a:spcPts val="0"/>
              </a:spcAft>
              <a:buNone/>
              <a:defRPr b="0" i="0" sz="500" u="none" cap="none" strike="noStrike">
                <a:solidFill>
                  <a:srgbClr val="898989"/>
                </a:solidFill>
                <a:latin typeface="Arial"/>
                <a:ea typeface="Arial"/>
                <a:cs typeface="Arial"/>
                <a:sym typeface="Arial"/>
              </a:defRPr>
            </a:lvl8pPr>
            <a:lvl9pPr indent="0" lvl="8" marL="0" rtl="0" algn="ctr">
              <a:spcBef>
                <a:spcPts val="0"/>
              </a:spcBef>
              <a:spcAft>
                <a:spcPts val="0"/>
              </a:spcAft>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p23"/>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b="1" sz="1500">
                <a:solidFill>
                  <a:schemeClr val="dk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9" name="Google Shape;109;p23"/>
          <p:cNvSpPr/>
          <p:nvPr>
            <p:ph idx="2" type="pic"/>
          </p:nvPr>
        </p:nvSpPr>
        <p:spPr>
          <a:xfrm>
            <a:off x="1792288" y="459581"/>
            <a:ext cx="5486400" cy="3086100"/>
          </a:xfrm>
          <a:prstGeom prst="rect">
            <a:avLst/>
          </a:prstGeom>
          <a:noFill/>
          <a:ln>
            <a:noFill/>
          </a:ln>
        </p:spPr>
        <p:txBody>
          <a:bodyPr anchorCtr="0" anchor="t" bIns="34275" lIns="68575" spcFirstLastPara="1" rIns="68575" wrap="square" tIns="34275">
            <a:noAutofit/>
          </a:bodyPr>
          <a:lstStyle>
            <a:lvl1pPr lvl="0" marR="0" rtl="0" algn="l">
              <a:spcBef>
                <a:spcPts val="7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spcBef>
                <a:spcPts val="400"/>
              </a:spcBef>
              <a:spcAft>
                <a:spcPts val="0"/>
              </a:spcAft>
              <a:buClr>
                <a:srgbClr val="003366"/>
              </a:buClr>
              <a:buSzPts val="1800"/>
              <a:buFont typeface="Arial"/>
              <a:buNone/>
              <a:defRPr b="0" i="0" sz="2100" u="none" cap="none" strike="noStrike">
                <a:solidFill>
                  <a:srgbClr val="003366"/>
                </a:solidFill>
                <a:latin typeface="Arial"/>
                <a:ea typeface="Arial"/>
                <a:cs typeface="Arial"/>
                <a:sym typeface="Arial"/>
              </a:defRPr>
            </a:lvl2pPr>
            <a:lvl3pPr lvl="2" marR="0" rtl="0" algn="l">
              <a:spcBef>
                <a:spcPts val="300"/>
              </a:spcBef>
              <a:spcAft>
                <a:spcPts val="0"/>
              </a:spcAft>
              <a:buClr>
                <a:srgbClr val="003366"/>
              </a:buClr>
              <a:buSzPts val="1400"/>
              <a:buFont typeface="Merriweather Sans"/>
              <a:buNone/>
              <a:defRPr b="0" i="0" sz="1800" u="none" cap="none" strike="noStrike">
                <a:solidFill>
                  <a:srgbClr val="003366"/>
                </a:solidFill>
                <a:latin typeface="Arial"/>
                <a:ea typeface="Arial"/>
                <a:cs typeface="Arial"/>
                <a:sym typeface="Arial"/>
              </a:defRPr>
            </a:lvl3pPr>
            <a:lvl4pPr lvl="3" marR="0" rtl="0" algn="l">
              <a:spcBef>
                <a:spcPts val="300"/>
              </a:spcBef>
              <a:spcAft>
                <a:spcPts val="0"/>
              </a:spcAft>
              <a:buClr>
                <a:srgbClr val="003366"/>
              </a:buClr>
              <a:buSzPts val="1100"/>
              <a:buFont typeface="Merriweather Sans"/>
              <a:buNone/>
              <a:defRPr b="0" i="0" sz="1500" u="none" cap="none" strike="noStrike">
                <a:solidFill>
                  <a:srgbClr val="003366"/>
                </a:solidFill>
                <a:latin typeface="Arial"/>
                <a:ea typeface="Arial"/>
                <a:cs typeface="Arial"/>
                <a:sym typeface="Arial"/>
              </a:defRPr>
            </a:lvl4pPr>
            <a:lvl5pPr lvl="4" marR="0" rtl="0" algn="l">
              <a:spcBef>
                <a:spcPts val="300"/>
              </a:spcBef>
              <a:spcAft>
                <a:spcPts val="0"/>
              </a:spcAft>
              <a:buClr>
                <a:srgbClr val="003366"/>
              </a:buClr>
              <a:buSzPts val="1500"/>
              <a:buFont typeface="Arial"/>
              <a:buNone/>
              <a:defRPr b="0" i="0" sz="1500" u="none" cap="none" strike="noStrike">
                <a:solidFill>
                  <a:srgbClr val="003366"/>
                </a:solidFill>
                <a:latin typeface="Arial"/>
                <a:ea typeface="Arial"/>
                <a:cs typeface="Arial"/>
                <a:sym typeface="Arial"/>
              </a:defRPr>
            </a:lvl5pPr>
            <a:lvl6pPr lvl="5" marR="0" rtl="0" algn="l">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6pPr>
            <a:lvl7pPr lvl="6" marR="0" rtl="0" algn="l">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7pPr>
            <a:lvl8pPr lvl="7" marR="0" rtl="0" algn="l">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8pPr>
            <a:lvl9pPr lvl="8" marR="0" rtl="0" algn="l">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9pPr>
          </a:lstStyle>
          <a:p/>
        </p:txBody>
      </p:sp>
      <p:sp>
        <p:nvSpPr>
          <p:cNvPr id="110" name="Google Shape;110;p23"/>
          <p:cNvSpPr txBox="1"/>
          <p:nvPr>
            <p:ph idx="1" type="body"/>
          </p:nvPr>
        </p:nvSpPr>
        <p:spPr>
          <a:xfrm>
            <a:off x="1792288" y="4025503"/>
            <a:ext cx="5486400" cy="432300"/>
          </a:xfrm>
          <a:prstGeom prst="rect">
            <a:avLst/>
          </a:prstGeom>
          <a:noFill/>
          <a:ln>
            <a:noFill/>
          </a:ln>
        </p:spPr>
        <p:txBody>
          <a:bodyPr anchorCtr="0" anchor="t" bIns="34275" lIns="68575" spcFirstLastPara="1" rIns="68575" wrap="square" tIns="34275">
            <a:noAutofit/>
          </a:bodyPr>
          <a:lstStyle>
            <a:lvl1pPr indent="-228600" lvl="0" marL="457200" marR="0" rtl="0" algn="l">
              <a:spcBef>
                <a:spcPts val="7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rgbClr val="003366"/>
              </a:buClr>
              <a:buSzPts val="800"/>
              <a:buFont typeface="Arial"/>
              <a:buNone/>
              <a:defRPr b="0" i="0" sz="900" u="none" cap="none" strike="noStrike">
                <a:solidFill>
                  <a:srgbClr val="003366"/>
                </a:solidFill>
                <a:latin typeface="Arial"/>
                <a:ea typeface="Arial"/>
                <a:cs typeface="Arial"/>
                <a:sym typeface="Arial"/>
              </a:defRPr>
            </a:lvl2pPr>
            <a:lvl3pPr indent="-228600" lvl="2" marL="1371600" marR="0" rtl="0" algn="l">
              <a:spcBef>
                <a:spcPts val="300"/>
              </a:spcBef>
              <a:spcAft>
                <a:spcPts val="0"/>
              </a:spcAft>
              <a:buClr>
                <a:srgbClr val="003366"/>
              </a:buClr>
              <a:buSzPts val="600"/>
              <a:buFont typeface="Merriweather Sans"/>
              <a:buNone/>
              <a:defRPr b="0" i="0" sz="800" u="none" cap="none" strike="noStrike">
                <a:solidFill>
                  <a:srgbClr val="003366"/>
                </a:solidFill>
                <a:latin typeface="Arial"/>
                <a:ea typeface="Arial"/>
                <a:cs typeface="Arial"/>
                <a:sym typeface="Arial"/>
              </a:defRPr>
            </a:lvl3pPr>
            <a:lvl4pPr indent="-228600" lvl="3" marL="1828800" marR="0" rtl="0" algn="l">
              <a:spcBef>
                <a:spcPts val="100"/>
              </a:spcBef>
              <a:spcAft>
                <a:spcPts val="0"/>
              </a:spcAft>
              <a:buClr>
                <a:srgbClr val="003366"/>
              </a:buClr>
              <a:buSzPts val="500"/>
              <a:buFont typeface="Merriweather Sans"/>
              <a:buNone/>
              <a:defRPr b="0" i="0" sz="700" u="none" cap="none" strike="noStrike">
                <a:solidFill>
                  <a:srgbClr val="003366"/>
                </a:solidFill>
                <a:latin typeface="Arial"/>
                <a:ea typeface="Arial"/>
                <a:cs typeface="Arial"/>
                <a:sym typeface="Arial"/>
              </a:defRPr>
            </a:lvl4pPr>
            <a:lvl5pPr indent="-228600" lvl="4" marL="2286000" marR="0" rtl="0" algn="l">
              <a:spcBef>
                <a:spcPts val="100"/>
              </a:spcBef>
              <a:spcAft>
                <a:spcPts val="0"/>
              </a:spcAft>
              <a:buClr>
                <a:srgbClr val="003366"/>
              </a:buClr>
              <a:buSzPts val="700"/>
              <a:buFont typeface="Arial"/>
              <a:buNone/>
              <a:defRPr b="0" i="0" sz="700" u="none" cap="none" strike="noStrike">
                <a:solidFill>
                  <a:srgbClr val="003366"/>
                </a:solidFill>
                <a:latin typeface="Arial"/>
                <a:ea typeface="Arial"/>
                <a:cs typeface="Arial"/>
                <a:sym typeface="Arial"/>
              </a:defRPr>
            </a:lvl5pPr>
            <a:lvl6pPr indent="-228600" lvl="5" marL="2743200" marR="0" rtl="0" algn="l">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6pPr>
            <a:lvl7pPr indent="-228600" lvl="6" marL="3200400" marR="0" rtl="0" algn="l">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7pPr>
            <a:lvl8pPr indent="-228600" lvl="7" marL="3657600" marR="0" rtl="0" algn="l">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8pPr>
            <a:lvl9pPr indent="-228600" lvl="8" marL="4114800" marR="0" rtl="0" algn="l">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9pPr>
          </a:lstStyle>
          <a:p/>
        </p:txBody>
      </p:sp>
      <p:sp>
        <p:nvSpPr>
          <p:cNvPr id="111" name="Google Shape;111;p23"/>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3"/>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spcAft>
                <a:spcPts val="0"/>
              </a:spcAft>
              <a:buNone/>
              <a:defRPr b="0" i="0" sz="500" u="none" cap="none" strike="noStrike">
                <a:solidFill>
                  <a:srgbClr val="898989"/>
                </a:solidFill>
                <a:latin typeface="Arial"/>
                <a:ea typeface="Arial"/>
                <a:cs typeface="Arial"/>
                <a:sym typeface="Arial"/>
              </a:defRPr>
            </a:lvl1pPr>
            <a:lvl2pPr indent="0" lvl="1" marL="0" rtl="0" algn="ctr">
              <a:spcBef>
                <a:spcPts val="0"/>
              </a:spcBef>
              <a:spcAft>
                <a:spcPts val="0"/>
              </a:spcAft>
              <a:buNone/>
              <a:defRPr b="0" i="0" sz="500" u="none" cap="none" strike="noStrike">
                <a:solidFill>
                  <a:srgbClr val="898989"/>
                </a:solidFill>
                <a:latin typeface="Arial"/>
                <a:ea typeface="Arial"/>
                <a:cs typeface="Arial"/>
                <a:sym typeface="Arial"/>
              </a:defRPr>
            </a:lvl2pPr>
            <a:lvl3pPr indent="0" lvl="2" marL="0" rtl="0" algn="ctr">
              <a:spcBef>
                <a:spcPts val="0"/>
              </a:spcBef>
              <a:spcAft>
                <a:spcPts val="0"/>
              </a:spcAft>
              <a:buNone/>
              <a:defRPr b="0" i="0" sz="500" u="none" cap="none" strike="noStrike">
                <a:solidFill>
                  <a:srgbClr val="898989"/>
                </a:solidFill>
                <a:latin typeface="Arial"/>
                <a:ea typeface="Arial"/>
                <a:cs typeface="Arial"/>
                <a:sym typeface="Arial"/>
              </a:defRPr>
            </a:lvl3pPr>
            <a:lvl4pPr indent="0" lvl="3" marL="0" rtl="0" algn="ctr">
              <a:spcBef>
                <a:spcPts val="0"/>
              </a:spcBef>
              <a:spcAft>
                <a:spcPts val="0"/>
              </a:spcAft>
              <a:buNone/>
              <a:defRPr b="0" i="0" sz="500" u="none" cap="none" strike="noStrike">
                <a:solidFill>
                  <a:srgbClr val="898989"/>
                </a:solidFill>
                <a:latin typeface="Arial"/>
                <a:ea typeface="Arial"/>
                <a:cs typeface="Arial"/>
                <a:sym typeface="Arial"/>
              </a:defRPr>
            </a:lvl4pPr>
            <a:lvl5pPr indent="0" lvl="4" marL="0" rtl="0" algn="ctr">
              <a:spcBef>
                <a:spcPts val="0"/>
              </a:spcBef>
              <a:spcAft>
                <a:spcPts val="0"/>
              </a:spcAft>
              <a:buNone/>
              <a:defRPr b="0" i="0" sz="500" u="none" cap="none" strike="noStrike">
                <a:solidFill>
                  <a:srgbClr val="898989"/>
                </a:solidFill>
                <a:latin typeface="Arial"/>
                <a:ea typeface="Arial"/>
                <a:cs typeface="Arial"/>
                <a:sym typeface="Arial"/>
              </a:defRPr>
            </a:lvl5pPr>
            <a:lvl6pPr indent="0" lvl="5" marL="0" rtl="0" algn="ctr">
              <a:spcBef>
                <a:spcPts val="0"/>
              </a:spcBef>
              <a:spcAft>
                <a:spcPts val="0"/>
              </a:spcAft>
              <a:buNone/>
              <a:defRPr b="0" i="0" sz="500" u="none" cap="none" strike="noStrike">
                <a:solidFill>
                  <a:srgbClr val="898989"/>
                </a:solidFill>
                <a:latin typeface="Arial"/>
                <a:ea typeface="Arial"/>
                <a:cs typeface="Arial"/>
                <a:sym typeface="Arial"/>
              </a:defRPr>
            </a:lvl6pPr>
            <a:lvl7pPr indent="0" lvl="6" marL="0" rtl="0" algn="ctr">
              <a:spcBef>
                <a:spcPts val="0"/>
              </a:spcBef>
              <a:spcAft>
                <a:spcPts val="0"/>
              </a:spcAft>
              <a:buNone/>
              <a:defRPr b="0" i="0" sz="500" u="none" cap="none" strike="noStrike">
                <a:solidFill>
                  <a:srgbClr val="898989"/>
                </a:solidFill>
                <a:latin typeface="Arial"/>
                <a:ea typeface="Arial"/>
                <a:cs typeface="Arial"/>
                <a:sym typeface="Arial"/>
              </a:defRPr>
            </a:lvl7pPr>
            <a:lvl8pPr indent="0" lvl="7" marL="0" rtl="0" algn="ctr">
              <a:spcBef>
                <a:spcPts val="0"/>
              </a:spcBef>
              <a:spcAft>
                <a:spcPts val="0"/>
              </a:spcAft>
              <a:buNone/>
              <a:defRPr b="0" i="0" sz="500" u="none" cap="none" strike="noStrike">
                <a:solidFill>
                  <a:srgbClr val="898989"/>
                </a:solidFill>
                <a:latin typeface="Arial"/>
                <a:ea typeface="Arial"/>
                <a:cs typeface="Arial"/>
                <a:sym typeface="Arial"/>
              </a:defRPr>
            </a:lvl8pPr>
            <a:lvl9pPr indent="0" lvl="8" marL="0" rtl="0" algn="ctr">
              <a:spcBef>
                <a:spcPts val="0"/>
              </a:spcBef>
              <a:spcAft>
                <a:spcPts val="0"/>
              </a:spcAft>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showMasterSp="0">
  <p:cSld name="Cover Slide">
    <p:bg>
      <p:bgPr>
        <a:solidFill>
          <a:schemeClr val="accent2"/>
        </a:solidFill>
      </p:bgPr>
    </p:bg>
    <p:spTree>
      <p:nvGrpSpPr>
        <p:cNvPr id="119" name="Shape 119"/>
        <p:cNvGrpSpPr/>
        <p:nvPr/>
      </p:nvGrpSpPr>
      <p:grpSpPr>
        <a:xfrm>
          <a:off x="0" y="0"/>
          <a:ext cx="0" cy="0"/>
          <a:chOff x="0" y="0"/>
          <a:chExt cx="0" cy="0"/>
        </a:xfrm>
      </p:grpSpPr>
      <p:pic>
        <p:nvPicPr>
          <p:cNvPr descr="New_DOE_Logo_White_060208.eps" id="120" name="Google Shape;120;p25"/>
          <p:cNvPicPr preferRelativeResize="0"/>
          <p:nvPr/>
        </p:nvPicPr>
        <p:blipFill rotWithShape="1">
          <a:blip r:embed="rId2">
            <a:alphaModFix/>
          </a:blip>
          <a:srcRect b="0" l="0" r="0" t="0"/>
          <a:stretch/>
        </p:blipFill>
        <p:spPr>
          <a:xfrm>
            <a:off x="1777270" y="4098142"/>
            <a:ext cx="1127853" cy="274320"/>
          </a:xfrm>
          <a:prstGeom prst="rect">
            <a:avLst/>
          </a:prstGeom>
          <a:noFill/>
          <a:ln>
            <a:noFill/>
          </a:ln>
        </p:spPr>
      </p:pic>
      <p:pic>
        <p:nvPicPr>
          <p:cNvPr descr="Seal_wordmark.eps" id="121" name="Google Shape;121;p25"/>
          <p:cNvPicPr preferRelativeResize="0"/>
          <p:nvPr/>
        </p:nvPicPr>
        <p:blipFill rotWithShape="1">
          <a:blip r:embed="rId3">
            <a:alphaModFix/>
          </a:blip>
          <a:srcRect b="0" l="0" r="0" t="0"/>
          <a:stretch/>
        </p:blipFill>
        <p:spPr>
          <a:xfrm>
            <a:off x="6412447" y="4063852"/>
            <a:ext cx="1123545" cy="342900"/>
          </a:xfrm>
          <a:prstGeom prst="rect">
            <a:avLst/>
          </a:prstGeom>
          <a:noFill/>
          <a:ln>
            <a:noFill/>
          </a:ln>
        </p:spPr>
      </p:pic>
      <p:pic>
        <p:nvPicPr>
          <p:cNvPr descr="A picture containing drawing&#10;&#10;Description automatically generated" id="122" name="Google Shape;122;p25"/>
          <p:cNvPicPr preferRelativeResize="0"/>
          <p:nvPr/>
        </p:nvPicPr>
        <p:blipFill rotWithShape="1">
          <a:blip r:embed="rId4">
            <a:alphaModFix/>
          </a:blip>
          <a:srcRect b="0" l="0" r="0" t="0"/>
          <a:stretch/>
        </p:blipFill>
        <p:spPr>
          <a:xfrm>
            <a:off x="2905125" y="2195513"/>
            <a:ext cx="3333749" cy="752475"/>
          </a:xfrm>
          <a:prstGeom prst="rect">
            <a:avLst/>
          </a:prstGeom>
          <a:noFill/>
          <a:ln>
            <a:noFill/>
          </a:ln>
        </p:spPr>
      </p:pic>
      <p:sp>
        <p:nvSpPr>
          <p:cNvPr id="123" name="Google Shape;123;p2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lgn="r">
              <a:buNone/>
              <a:defRPr sz="1000">
                <a:solidFill>
                  <a:schemeClr val="dk1"/>
                </a:solidFill>
              </a:defRPr>
            </a:lvl1pPr>
            <a:lvl2pPr lvl="1" rtl="0" algn="r">
              <a:buNone/>
              <a:defRPr sz="1000">
                <a:solidFill>
                  <a:schemeClr val="dk1"/>
                </a:solidFill>
              </a:defRPr>
            </a:lvl2pPr>
            <a:lvl3pPr lvl="2" rtl="0" algn="r">
              <a:buNone/>
              <a:defRPr sz="1000">
                <a:solidFill>
                  <a:schemeClr val="dk1"/>
                </a:solidFill>
              </a:defRPr>
            </a:lvl3pPr>
            <a:lvl4pPr lvl="3" rtl="0" algn="r">
              <a:buNone/>
              <a:defRPr sz="1000">
                <a:solidFill>
                  <a:schemeClr val="dk1"/>
                </a:solidFill>
              </a:defRPr>
            </a:lvl4pPr>
            <a:lvl5pPr lvl="4" rtl="0" algn="r">
              <a:buNone/>
              <a:defRPr sz="1000">
                <a:solidFill>
                  <a:schemeClr val="dk1"/>
                </a:solidFill>
              </a:defRPr>
            </a:lvl5pPr>
            <a:lvl6pPr lvl="5" rtl="0" algn="r">
              <a:buNone/>
              <a:defRPr sz="1000">
                <a:solidFill>
                  <a:schemeClr val="dk1"/>
                </a:solidFill>
              </a:defRPr>
            </a:lvl6pPr>
            <a:lvl7pPr lvl="6" rtl="0" algn="r">
              <a:buNone/>
              <a:defRPr sz="1000">
                <a:solidFill>
                  <a:schemeClr val="dk1"/>
                </a:solidFill>
              </a:defRPr>
            </a:lvl7pPr>
            <a:lvl8pPr lvl="7" rtl="0" algn="r">
              <a:buNone/>
              <a:defRPr sz="1000">
                <a:solidFill>
                  <a:schemeClr val="dk1"/>
                </a:solidFill>
              </a:defRPr>
            </a:lvl8pPr>
            <a:lvl9pPr lvl="8" rtl="0" algn="r">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4" name="Shape 124"/>
        <p:cNvGrpSpPr/>
        <p:nvPr/>
      </p:nvGrpSpPr>
      <p:grpSpPr>
        <a:xfrm>
          <a:off x="0" y="0"/>
          <a:ext cx="0" cy="0"/>
          <a:chOff x="0" y="0"/>
          <a:chExt cx="0" cy="0"/>
        </a:xfrm>
      </p:grpSpPr>
      <p:pic>
        <p:nvPicPr>
          <p:cNvPr descr="XBD200302-00063-02.jpg" id="125" name="Google Shape;125;p26"/>
          <p:cNvPicPr preferRelativeResize="0"/>
          <p:nvPr/>
        </p:nvPicPr>
        <p:blipFill rotWithShape="1">
          <a:blip r:embed="rId2">
            <a:alphaModFix/>
          </a:blip>
          <a:srcRect b="1719" l="3206" r="66401" t="26348"/>
          <a:stretch/>
        </p:blipFill>
        <p:spPr>
          <a:xfrm>
            <a:off x="0" y="800100"/>
            <a:ext cx="9144004" cy="4343400"/>
          </a:xfrm>
          <a:prstGeom prst="rect">
            <a:avLst/>
          </a:prstGeom>
          <a:noFill/>
          <a:ln>
            <a:noFill/>
          </a:ln>
        </p:spPr>
      </p:pic>
      <p:sp>
        <p:nvSpPr>
          <p:cNvPr id="126" name="Google Shape;126;p26"/>
          <p:cNvSpPr/>
          <p:nvPr/>
        </p:nvSpPr>
        <p:spPr>
          <a:xfrm>
            <a:off x="0" y="800100"/>
            <a:ext cx="9144000" cy="4343400"/>
          </a:xfrm>
          <a:prstGeom prst="rect">
            <a:avLst/>
          </a:prstGeom>
          <a:solidFill>
            <a:srgbClr val="376092">
              <a:alpha val="8863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 name="Google Shape;127;p26"/>
          <p:cNvSpPr txBox="1"/>
          <p:nvPr>
            <p:ph idx="1" type="subTitle"/>
          </p:nvPr>
        </p:nvSpPr>
        <p:spPr>
          <a:xfrm>
            <a:off x="1371599" y="2914650"/>
            <a:ext cx="7083000" cy="13146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70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ctr">
              <a:lnSpc>
                <a:spcPct val="100000"/>
              </a:lnSpc>
              <a:spcBef>
                <a:spcPts val="400"/>
              </a:spcBef>
              <a:spcAft>
                <a:spcPts val="0"/>
              </a:spcAft>
              <a:buClr>
                <a:srgbClr val="003366"/>
              </a:buClr>
              <a:buSzPts val="1500"/>
              <a:buFont typeface="Arial"/>
              <a:buNone/>
              <a:defRPr b="0" i="0" sz="1800" u="none" cap="none" strike="noStrike">
                <a:solidFill>
                  <a:srgbClr val="003366"/>
                </a:solidFill>
                <a:latin typeface="Arial"/>
                <a:ea typeface="Arial"/>
                <a:cs typeface="Arial"/>
                <a:sym typeface="Arial"/>
              </a:defRPr>
            </a:lvl2pPr>
            <a:lvl3pPr lvl="2" marR="0" rtl="0" algn="ctr">
              <a:lnSpc>
                <a:spcPct val="100000"/>
              </a:lnSpc>
              <a:spcBef>
                <a:spcPts val="300"/>
              </a:spcBef>
              <a:spcAft>
                <a:spcPts val="0"/>
              </a:spcAft>
              <a:buClr>
                <a:srgbClr val="003366"/>
              </a:buClr>
              <a:buSzPts val="1400"/>
              <a:buFont typeface="Merriweather Sans"/>
              <a:buNone/>
              <a:defRPr b="0" i="0" sz="1800" u="none" cap="none" strike="noStrike">
                <a:solidFill>
                  <a:srgbClr val="003366"/>
                </a:solidFill>
                <a:latin typeface="Arial"/>
                <a:ea typeface="Arial"/>
                <a:cs typeface="Arial"/>
                <a:sym typeface="Arial"/>
              </a:defRPr>
            </a:lvl3pPr>
            <a:lvl4pPr lvl="3" marR="0" rtl="0" algn="ctr">
              <a:lnSpc>
                <a:spcPct val="100000"/>
              </a:lnSpc>
              <a:spcBef>
                <a:spcPts val="400"/>
              </a:spcBef>
              <a:spcAft>
                <a:spcPts val="0"/>
              </a:spcAft>
              <a:buClr>
                <a:srgbClr val="003366"/>
              </a:buClr>
              <a:buSzPts val="1400"/>
              <a:buFont typeface="Merriweather Sans"/>
              <a:buNone/>
              <a:defRPr b="0" i="0" sz="1800" u="none" cap="none" strike="noStrike">
                <a:solidFill>
                  <a:srgbClr val="003366"/>
                </a:solidFill>
                <a:latin typeface="Arial"/>
                <a:ea typeface="Arial"/>
                <a:cs typeface="Arial"/>
                <a:sym typeface="Arial"/>
              </a:defRPr>
            </a:lvl4pPr>
            <a:lvl5pPr lvl="4" marR="0" rtl="0" algn="ctr">
              <a:lnSpc>
                <a:spcPct val="100000"/>
              </a:lnSpc>
              <a:spcBef>
                <a:spcPts val="400"/>
              </a:spcBef>
              <a:spcAft>
                <a:spcPts val="0"/>
              </a:spcAft>
              <a:buClr>
                <a:srgbClr val="003366"/>
              </a:buClr>
              <a:buSzPts val="1800"/>
              <a:buFont typeface="Arial"/>
              <a:buNone/>
              <a:defRPr b="0" i="0" sz="1800" u="none" cap="none" strike="noStrike">
                <a:solidFill>
                  <a:srgbClr val="003366"/>
                </a:solidFill>
                <a:latin typeface="Arial"/>
                <a:ea typeface="Arial"/>
                <a:cs typeface="Arial"/>
                <a:sym typeface="Arial"/>
              </a:defRPr>
            </a:lvl5pPr>
            <a:lvl6pPr lvl="5" marR="0" rtl="0" algn="ctr">
              <a:lnSpc>
                <a:spcPct val="100000"/>
              </a:lnSpc>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6pPr>
            <a:lvl7pPr lvl="6" marR="0" rtl="0" algn="ctr">
              <a:lnSpc>
                <a:spcPct val="100000"/>
              </a:lnSpc>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7pPr>
            <a:lvl8pPr lvl="7" marR="0" rtl="0" algn="ctr">
              <a:lnSpc>
                <a:spcPct val="100000"/>
              </a:lnSpc>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8pPr>
            <a:lvl9pPr lvl="8" marR="0" rtl="0" algn="ctr">
              <a:lnSpc>
                <a:spcPct val="100000"/>
              </a:lnSpc>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9pPr>
          </a:lstStyle>
          <a:p/>
        </p:txBody>
      </p:sp>
      <p:pic>
        <p:nvPicPr>
          <p:cNvPr descr="XBD200302-00063-02.jpg" id="128" name="Google Shape;128;p26"/>
          <p:cNvPicPr preferRelativeResize="0"/>
          <p:nvPr/>
        </p:nvPicPr>
        <p:blipFill rotWithShape="1">
          <a:blip r:embed="rId2">
            <a:alphaModFix/>
          </a:blip>
          <a:srcRect b="1719" l="3206" r="66401" t="26348"/>
          <a:stretch/>
        </p:blipFill>
        <p:spPr>
          <a:xfrm>
            <a:off x="0" y="800100"/>
            <a:ext cx="9144004" cy="4343400"/>
          </a:xfrm>
          <a:prstGeom prst="rect">
            <a:avLst/>
          </a:prstGeom>
          <a:noFill/>
          <a:ln>
            <a:noFill/>
          </a:ln>
        </p:spPr>
      </p:pic>
      <p:sp>
        <p:nvSpPr>
          <p:cNvPr id="129" name="Google Shape;129;p26"/>
          <p:cNvSpPr/>
          <p:nvPr/>
        </p:nvSpPr>
        <p:spPr>
          <a:xfrm>
            <a:off x="0" y="800100"/>
            <a:ext cx="9144000" cy="4343400"/>
          </a:xfrm>
          <a:prstGeom prst="rect">
            <a:avLst/>
          </a:prstGeom>
          <a:solidFill>
            <a:schemeClr val="dk1">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0" name="Google Shape;130;p26"/>
          <p:cNvSpPr/>
          <p:nvPr/>
        </p:nvSpPr>
        <p:spPr>
          <a:xfrm>
            <a:off x="0" y="0"/>
            <a:ext cx="9144000" cy="8001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p26"/>
          <p:cNvSpPr txBox="1"/>
          <p:nvPr>
            <p:ph type="title"/>
          </p:nvPr>
        </p:nvSpPr>
        <p:spPr>
          <a:xfrm>
            <a:off x="1076960" y="1140143"/>
            <a:ext cx="7579200" cy="857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descr="DOE_Logo_White.png" id="132" name="Google Shape;132;p26"/>
          <p:cNvPicPr preferRelativeResize="0"/>
          <p:nvPr/>
        </p:nvPicPr>
        <p:blipFill rotWithShape="1">
          <a:blip r:embed="rId3">
            <a:alphaModFix/>
          </a:blip>
          <a:srcRect b="0" l="0" r="0" t="0"/>
          <a:stretch/>
        </p:blipFill>
        <p:spPr>
          <a:xfrm>
            <a:off x="7747165" y="281464"/>
            <a:ext cx="1132256" cy="274321"/>
          </a:xfrm>
          <a:prstGeom prst="rect">
            <a:avLst/>
          </a:prstGeom>
          <a:noFill/>
          <a:ln>
            <a:noFill/>
          </a:ln>
        </p:spPr>
      </p:pic>
      <p:pic>
        <p:nvPicPr>
          <p:cNvPr descr="A picture containing drawing&#10;&#10;Description automatically generated" id="133" name="Google Shape;133;p26"/>
          <p:cNvPicPr preferRelativeResize="0"/>
          <p:nvPr/>
        </p:nvPicPr>
        <p:blipFill rotWithShape="1">
          <a:blip r:embed="rId4">
            <a:alphaModFix/>
          </a:blip>
          <a:srcRect b="0" l="0" r="0" t="0"/>
          <a:stretch/>
        </p:blipFill>
        <p:spPr>
          <a:xfrm>
            <a:off x="206148" y="129540"/>
            <a:ext cx="2430683" cy="548640"/>
          </a:xfrm>
          <a:prstGeom prst="rect">
            <a:avLst/>
          </a:prstGeom>
          <a:noFill/>
          <a:ln>
            <a:noFill/>
          </a:ln>
        </p:spPr>
      </p:pic>
      <p:sp>
        <p:nvSpPr>
          <p:cNvPr id="134" name="Google Shape;134;p2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lgn="r">
              <a:buNone/>
              <a:defRPr sz="1000">
                <a:solidFill>
                  <a:schemeClr val="lt1"/>
                </a:solidFill>
              </a:defRPr>
            </a:lvl1pPr>
            <a:lvl2pPr lvl="1" rtl="0" algn="r">
              <a:buNone/>
              <a:defRPr sz="1000">
                <a:solidFill>
                  <a:schemeClr val="lt1"/>
                </a:solidFill>
              </a:defRPr>
            </a:lvl2pPr>
            <a:lvl3pPr lvl="2" rtl="0" algn="r">
              <a:buNone/>
              <a:defRPr sz="1000">
                <a:solidFill>
                  <a:schemeClr val="lt1"/>
                </a:solidFill>
              </a:defRPr>
            </a:lvl3pPr>
            <a:lvl4pPr lvl="3" rtl="0" algn="r">
              <a:buNone/>
              <a:defRPr sz="1000">
                <a:solidFill>
                  <a:schemeClr val="lt1"/>
                </a:solidFill>
              </a:defRPr>
            </a:lvl4pPr>
            <a:lvl5pPr lvl="4" rtl="0" algn="r">
              <a:buNone/>
              <a:defRPr sz="1000">
                <a:solidFill>
                  <a:schemeClr val="lt1"/>
                </a:solidFill>
              </a:defRPr>
            </a:lvl5pPr>
            <a:lvl6pPr lvl="5" rtl="0" algn="r">
              <a:buNone/>
              <a:defRPr sz="1000">
                <a:solidFill>
                  <a:schemeClr val="lt1"/>
                </a:solidFill>
              </a:defRPr>
            </a:lvl6pPr>
            <a:lvl7pPr lvl="6" rtl="0" algn="r">
              <a:buNone/>
              <a:defRPr sz="1000">
                <a:solidFill>
                  <a:schemeClr val="lt1"/>
                </a:solidFill>
              </a:defRPr>
            </a:lvl7pPr>
            <a:lvl8pPr lvl="7" rtl="0" algn="r">
              <a:buNone/>
              <a:defRPr sz="1000">
                <a:solidFill>
                  <a:schemeClr val="lt1"/>
                </a:solidFill>
              </a:defRPr>
            </a:lvl8pPr>
            <a:lvl9pPr lvl="8" rtl="0" algn="r">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5" name="Shape 135"/>
        <p:cNvGrpSpPr/>
        <p:nvPr/>
      </p:nvGrpSpPr>
      <p:grpSpPr>
        <a:xfrm>
          <a:off x="0" y="0"/>
          <a:ext cx="0" cy="0"/>
          <a:chOff x="0" y="0"/>
          <a:chExt cx="0" cy="0"/>
        </a:xfrm>
      </p:grpSpPr>
      <p:sp>
        <p:nvSpPr>
          <p:cNvPr id="136" name="Google Shape;136;p27"/>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7" name="Google Shape;137;p27"/>
          <p:cNvSpPr txBox="1"/>
          <p:nvPr>
            <p:ph idx="1" type="body"/>
          </p:nvPr>
        </p:nvSpPr>
        <p:spPr>
          <a:xfrm>
            <a:off x="457200" y="1151335"/>
            <a:ext cx="4040100" cy="480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70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rgbClr val="003366"/>
              </a:buClr>
              <a:buSzPts val="1300"/>
              <a:buFont typeface="Arial"/>
              <a:buNone/>
              <a:defRPr b="1" i="0" sz="1500" u="none" cap="none" strike="noStrike">
                <a:solidFill>
                  <a:srgbClr val="003366"/>
                </a:solidFill>
                <a:latin typeface="Arial"/>
                <a:ea typeface="Arial"/>
                <a:cs typeface="Arial"/>
                <a:sym typeface="Arial"/>
              </a:defRPr>
            </a:lvl2pPr>
            <a:lvl3pPr indent="-228600" lvl="2" marL="1371600" marR="0" rtl="0" algn="l">
              <a:lnSpc>
                <a:spcPct val="100000"/>
              </a:lnSpc>
              <a:spcBef>
                <a:spcPts val="300"/>
              </a:spcBef>
              <a:spcAft>
                <a:spcPts val="0"/>
              </a:spcAft>
              <a:buClr>
                <a:srgbClr val="003366"/>
              </a:buClr>
              <a:buSzPts val="1000"/>
              <a:buFont typeface="Merriweather Sans"/>
              <a:buNone/>
              <a:defRPr b="1" i="0" sz="1400" u="none" cap="none" strike="noStrike">
                <a:solidFill>
                  <a:srgbClr val="003366"/>
                </a:solidFill>
                <a:latin typeface="Arial"/>
                <a:ea typeface="Arial"/>
                <a:cs typeface="Arial"/>
                <a:sym typeface="Arial"/>
              </a:defRPr>
            </a:lvl3pPr>
            <a:lvl4pPr indent="-228600" lvl="3" marL="1828800" marR="0" rtl="0" algn="l">
              <a:lnSpc>
                <a:spcPct val="100000"/>
              </a:lnSpc>
              <a:spcBef>
                <a:spcPts val="200"/>
              </a:spcBef>
              <a:spcAft>
                <a:spcPts val="0"/>
              </a:spcAft>
              <a:buClr>
                <a:srgbClr val="003366"/>
              </a:buClr>
              <a:buSzPts val="900"/>
              <a:buFont typeface="Merriweather Sans"/>
              <a:buNone/>
              <a:defRPr b="1" i="0" sz="1200" u="none" cap="none" strike="noStrike">
                <a:solidFill>
                  <a:srgbClr val="003366"/>
                </a:solidFill>
                <a:latin typeface="Arial"/>
                <a:ea typeface="Arial"/>
                <a:cs typeface="Arial"/>
                <a:sym typeface="Arial"/>
              </a:defRPr>
            </a:lvl4pPr>
            <a:lvl5pPr indent="-228600" lvl="4" marL="2286000" marR="0" rtl="0" algn="l">
              <a:lnSpc>
                <a:spcPct val="100000"/>
              </a:lnSpc>
              <a:spcBef>
                <a:spcPts val="200"/>
              </a:spcBef>
              <a:spcAft>
                <a:spcPts val="0"/>
              </a:spcAft>
              <a:buClr>
                <a:srgbClr val="003366"/>
              </a:buClr>
              <a:buSzPts val="1200"/>
              <a:buFont typeface="Arial"/>
              <a:buNone/>
              <a:defRPr b="1" i="0" sz="1200" u="none" cap="none" strike="noStrike">
                <a:solidFill>
                  <a:srgbClr val="003366"/>
                </a:solidFill>
                <a:latin typeface="Arial"/>
                <a:ea typeface="Arial"/>
                <a:cs typeface="Arial"/>
                <a:sym typeface="Arial"/>
              </a:defRPr>
            </a:lvl5pPr>
            <a:lvl6pPr indent="-228600" lvl="5" marL="2743200" marR="0" rtl="0" algn="l">
              <a:lnSpc>
                <a:spcPct val="100000"/>
              </a:lnSpc>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6pPr>
            <a:lvl7pPr indent="-228600" lvl="6" marL="3200400" marR="0" rtl="0" algn="l">
              <a:lnSpc>
                <a:spcPct val="100000"/>
              </a:lnSpc>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7pPr>
            <a:lvl8pPr indent="-228600" lvl="7" marL="3657600" marR="0" rtl="0" algn="l">
              <a:lnSpc>
                <a:spcPct val="100000"/>
              </a:lnSpc>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8pPr>
            <a:lvl9pPr indent="-228600" lvl="8" marL="4114800" marR="0" rtl="0" algn="l">
              <a:lnSpc>
                <a:spcPct val="100000"/>
              </a:lnSpc>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9pPr>
          </a:lstStyle>
          <a:p/>
        </p:txBody>
      </p:sp>
      <p:sp>
        <p:nvSpPr>
          <p:cNvPr id="138" name="Google Shape;138;p27"/>
          <p:cNvSpPr txBox="1"/>
          <p:nvPr>
            <p:ph idx="2" type="body"/>
          </p:nvPr>
        </p:nvSpPr>
        <p:spPr>
          <a:xfrm>
            <a:off x="457200" y="1631156"/>
            <a:ext cx="4040100" cy="2826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700"/>
              </a:spcBef>
              <a:spcAft>
                <a:spcPts val="0"/>
              </a:spcAft>
              <a:buClr>
                <a:srgbClr val="000000"/>
              </a:buClr>
              <a:buSzPts val="1100"/>
              <a:buFont typeface="Arial"/>
              <a:buNone/>
              <a:defRPr b="0" i="0" sz="1500" u="none" cap="none" strike="noStrike">
                <a:solidFill>
                  <a:schemeClr val="dk1"/>
                </a:solidFill>
                <a:latin typeface="Arial"/>
                <a:ea typeface="Arial"/>
                <a:cs typeface="Arial"/>
                <a:sym typeface="Arial"/>
              </a:defRPr>
            </a:lvl1pPr>
            <a:lvl2pPr indent="-311150" lvl="1" marL="914400" marR="0" rtl="0" algn="l">
              <a:lnSpc>
                <a:spcPct val="100000"/>
              </a:lnSpc>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lnSpc>
                <a:spcPct val="100000"/>
              </a:lnSpc>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85750" lvl="3" marL="1828800" marR="0" rtl="0" algn="l">
              <a:lnSpc>
                <a:spcPct val="100000"/>
              </a:lnSpc>
              <a:spcBef>
                <a:spcPts val="200"/>
              </a:spcBef>
              <a:spcAft>
                <a:spcPts val="0"/>
              </a:spcAft>
              <a:buClr>
                <a:srgbClr val="003366"/>
              </a:buClr>
              <a:buSzPts val="900"/>
              <a:buFont typeface="Merriweather Sans"/>
              <a:buChar char="–"/>
              <a:defRPr b="0" i="0" sz="1200" u="none" cap="none" strike="noStrike">
                <a:solidFill>
                  <a:srgbClr val="003366"/>
                </a:solidFill>
                <a:latin typeface="Arial"/>
                <a:ea typeface="Arial"/>
                <a:cs typeface="Arial"/>
                <a:sym typeface="Arial"/>
              </a:defRPr>
            </a:lvl4pPr>
            <a:lvl5pPr indent="-304800" lvl="4" marL="2286000" marR="0" rtl="0" algn="l">
              <a:lnSpc>
                <a:spcPct val="100000"/>
              </a:lnSpc>
              <a:spcBef>
                <a:spcPts val="200"/>
              </a:spcBef>
              <a:spcAft>
                <a:spcPts val="0"/>
              </a:spcAft>
              <a:buClr>
                <a:srgbClr val="003366"/>
              </a:buClr>
              <a:buSzPts val="1200"/>
              <a:buFont typeface="Arial"/>
              <a:buChar char="»"/>
              <a:defRPr b="0" i="0" sz="1200" u="none" cap="none" strike="noStrike">
                <a:solidFill>
                  <a:srgbClr val="003366"/>
                </a:solidFill>
                <a:latin typeface="Arial"/>
                <a:ea typeface="Arial"/>
                <a:cs typeface="Arial"/>
                <a:sym typeface="Arial"/>
              </a:defRPr>
            </a:lvl5pPr>
            <a:lvl6pPr indent="-304800" lvl="5" marL="2743200" marR="0" rtl="0" algn="l">
              <a:lnSpc>
                <a:spcPct val="100000"/>
              </a:lnSpc>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6pPr>
            <a:lvl7pPr indent="-304800" lvl="6" marL="3200400" marR="0" rtl="0" algn="l">
              <a:lnSpc>
                <a:spcPct val="100000"/>
              </a:lnSpc>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7pPr>
            <a:lvl8pPr indent="-304800" lvl="7" marL="3657600" marR="0" rtl="0" algn="l">
              <a:lnSpc>
                <a:spcPct val="100000"/>
              </a:lnSpc>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8pPr>
            <a:lvl9pPr indent="-304800" lvl="8" marL="4114800" marR="0" rtl="0" algn="l">
              <a:lnSpc>
                <a:spcPct val="100000"/>
              </a:lnSpc>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9pPr>
          </a:lstStyle>
          <a:p/>
        </p:txBody>
      </p:sp>
      <p:sp>
        <p:nvSpPr>
          <p:cNvPr id="139" name="Google Shape;139;p27"/>
          <p:cNvSpPr txBox="1"/>
          <p:nvPr>
            <p:ph idx="3" type="body"/>
          </p:nvPr>
        </p:nvSpPr>
        <p:spPr>
          <a:xfrm>
            <a:off x="4645026" y="1151335"/>
            <a:ext cx="4041600" cy="480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700"/>
              </a:spcBef>
              <a:spcAft>
                <a:spcPts val="0"/>
              </a:spcAft>
              <a:buClr>
                <a:srgbClr val="00395A"/>
              </a:buClr>
              <a:buSzPts val="1500"/>
              <a:buFont typeface="Arial"/>
              <a:buNone/>
              <a:defRPr b="1" i="0" sz="1500" u="none" cap="none" strike="noStrike">
                <a:solidFill>
                  <a:srgbClr val="00395A"/>
                </a:solidFill>
                <a:latin typeface="Arial"/>
                <a:ea typeface="Arial"/>
                <a:cs typeface="Arial"/>
                <a:sym typeface="Arial"/>
              </a:defRPr>
            </a:lvl1pPr>
            <a:lvl2pPr indent="-228600" lvl="1" marL="914400" marR="0" rtl="0" algn="l">
              <a:lnSpc>
                <a:spcPct val="100000"/>
              </a:lnSpc>
              <a:spcBef>
                <a:spcPts val="400"/>
              </a:spcBef>
              <a:spcAft>
                <a:spcPts val="0"/>
              </a:spcAft>
              <a:buClr>
                <a:srgbClr val="003366"/>
              </a:buClr>
              <a:buSzPts val="1300"/>
              <a:buFont typeface="Arial"/>
              <a:buNone/>
              <a:defRPr b="1" i="0" sz="1500" u="none" cap="none" strike="noStrike">
                <a:solidFill>
                  <a:srgbClr val="003366"/>
                </a:solidFill>
                <a:latin typeface="Arial"/>
                <a:ea typeface="Arial"/>
                <a:cs typeface="Arial"/>
                <a:sym typeface="Arial"/>
              </a:defRPr>
            </a:lvl2pPr>
            <a:lvl3pPr indent="-228600" lvl="2" marL="1371600" marR="0" rtl="0" algn="l">
              <a:lnSpc>
                <a:spcPct val="100000"/>
              </a:lnSpc>
              <a:spcBef>
                <a:spcPts val="300"/>
              </a:spcBef>
              <a:spcAft>
                <a:spcPts val="0"/>
              </a:spcAft>
              <a:buClr>
                <a:srgbClr val="003366"/>
              </a:buClr>
              <a:buSzPts val="1000"/>
              <a:buFont typeface="Merriweather Sans"/>
              <a:buNone/>
              <a:defRPr b="1" i="0" sz="1400" u="none" cap="none" strike="noStrike">
                <a:solidFill>
                  <a:srgbClr val="003366"/>
                </a:solidFill>
                <a:latin typeface="Arial"/>
                <a:ea typeface="Arial"/>
                <a:cs typeface="Arial"/>
                <a:sym typeface="Arial"/>
              </a:defRPr>
            </a:lvl3pPr>
            <a:lvl4pPr indent="-228600" lvl="3" marL="1828800" marR="0" rtl="0" algn="l">
              <a:lnSpc>
                <a:spcPct val="100000"/>
              </a:lnSpc>
              <a:spcBef>
                <a:spcPts val="200"/>
              </a:spcBef>
              <a:spcAft>
                <a:spcPts val="0"/>
              </a:spcAft>
              <a:buClr>
                <a:srgbClr val="003366"/>
              </a:buClr>
              <a:buSzPts val="900"/>
              <a:buFont typeface="Merriweather Sans"/>
              <a:buNone/>
              <a:defRPr b="1" i="0" sz="1200" u="none" cap="none" strike="noStrike">
                <a:solidFill>
                  <a:srgbClr val="003366"/>
                </a:solidFill>
                <a:latin typeface="Arial"/>
                <a:ea typeface="Arial"/>
                <a:cs typeface="Arial"/>
                <a:sym typeface="Arial"/>
              </a:defRPr>
            </a:lvl4pPr>
            <a:lvl5pPr indent="-228600" lvl="4" marL="2286000" marR="0" rtl="0" algn="l">
              <a:lnSpc>
                <a:spcPct val="100000"/>
              </a:lnSpc>
              <a:spcBef>
                <a:spcPts val="200"/>
              </a:spcBef>
              <a:spcAft>
                <a:spcPts val="0"/>
              </a:spcAft>
              <a:buClr>
                <a:srgbClr val="003366"/>
              </a:buClr>
              <a:buSzPts val="1200"/>
              <a:buFont typeface="Arial"/>
              <a:buNone/>
              <a:defRPr b="1" i="0" sz="1200" u="none" cap="none" strike="noStrike">
                <a:solidFill>
                  <a:srgbClr val="003366"/>
                </a:solidFill>
                <a:latin typeface="Arial"/>
                <a:ea typeface="Arial"/>
                <a:cs typeface="Arial"/>
                <a:sym typeface="Arial"/>
              </a:defRPr>
            </a:lvl5pPr>
            <a:lvl6pPr indent="-228600" lvl="5" marL="2743200" marR="0" rtl="0" algn="l">
              <a:lnSpc>
                <a:spcPct val="100000"/>
              </a:lnSpc>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6pPr>
            <a:lvl7pPr indent="-228600" lvl="6" marL="3200400" marR="0" rtl="0" algn="l">
              <a:lnSpc>
                <a:spcPct val="100000"/>
              </a:lnSpc>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7pPr>
            <a:lvl8pPr indent="-228600" lvl="7" marL="3657600" marR="0" rtl="0" algn="l">
              <a:lnSpc>
                <a:spcPct val="100000"/>
              </a:lnSpc>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8pPr>
            <a:lvl9pPr indent="-228600" lvl="8" marL="4114800" marR="0" rtl="0" algn="l">
              <a:lnSpc>
                <a:spcPct val="100000"/>
              </a:lnSpc>
              <a:spcBef>
                <a:spcPts val="200"/>
              </a:spcBef>
              <a:spcAft>
                <a:spcPts val="0"/>
              </a:spcAft>
              <a:buClr>
                <a:srgbClr val="2C5993"/>
              </a:buClr>
              <a:buSzPts val="1200"/>
              <a:buFont typeface="Arial"/>
              <a:buNone/>
              <a:defRPr b="1" i="0" sz="1200" u="none" cap="none" strike="noStrike">
                <a:solidFill>
                  <a:srgbClr val="2C5993"/>
                </a:solidFill>
                <a:latin typeface="Arial"/>
                <a:ea typeface="Arial"/>
                <a:cs typeface="Arial"/>
                <a:sym typeface="Arial"/>
              </a:defRPr>
            </a:lvl9pPr>
          </a:lstStyle>
          <a:p/>
        </p:txBody>
      </p:sp>
      <p:sp>
        <p:nvSpPr>
          <p:cNvPr id="140" name="Google Shape;140;p27"/>
          <p:cNvSpPr txBox="1"/>
          <p:nvPr>
            <p:ph idx="4" type="body"/>
          </p:nvPr>
        </p:nvSpPr>
        <p:spPr>
          <a:xfrm>
            <a:off x="4645026" y="1631156"/>
            <a:ext cx="4041600" cy="2826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700"/>
              </a:spcBef>
              <a:spcAft>
                <a:spcPts val="0"/>
              </a:spcAft>
              <a:buClr>
                <a:srgbClr val="000000"/>
              </a:buClr>
              <a:buSzPts val="1100"/>
              <a:buFont typeface="Arial"/>
              <a:buNone/>
              <a:defRPr b="0" i="0" sz="1500" u="none" cap="none" strike="noStrike">
                <a:solidFill>
                  <a:schemeClr val="dk1"/>
                </a:solidFill>
                <a:latin typeface="Arial"/>
                <a:ea typeface="Arial"/>
                <a:cs typeface="Arial"/>
                <a:sym typeface="Arial"/>
              </a:defRPr>
            </a:lvl1pPr>
            <a:lvl2pPr indent="-311150" lvl="1" marL="914400" marR="0" rtl="0" algn="l">
              <a:lnSpc>
                <a:spcPct val="100000"/>
              </a:lnSpc>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lnSpc>
                <a:spcPct val="100000"/>
              </a:lnSpc>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85750" lvl="3" marL="1828800" marR="0" rtl="0" algn="l">
              <a:lnSpc>
                <a:spcPct val="100000"/>
              </a:lnSpc>
              <a:spcBef>
                <a:spcPts val="200"/>
              </a:spcBef>
              <a:spcAft>
                <a:spcPts val="0"/>
              </a:spcAft>
              <a:buClr>
                <a:srgbClr val="003366"/>
              </a:buClr>
              <a:buSzPts val="900"/>
              <a:buFont typeface="Merriweather Sans"/>
              <a:buChar char="–"/>
              <a:defRPr b="0" i="0" sz="1200" u="none" cap="none" strike="noStrike">
                <a:solidFill>
                  <a:srgbClr val="003366"/>
                </a:solidFill>
                <a:latin typeface="Arial"/>
                <a:ea typeface="Arial"/>
                <a:cs typeface="Arial"/>
                <a:sym typeface="Arial"/>
              </a:defRPr>
            </a:lvl4pPr>
            <a:lvl5pPr indent="-304800" lvl="4" marL="2286000" marR="0" rtl="0" algn="l">
              <a:lnSpc>
                <a:spcPct val="100000"/>
              </a:lnSpc>
              <a:spcBef>
                <a:spcPts val="200"/>
              </a:spcBef>
              <a:spcAft>
                <a:spcPts val="0"/>
              </a:spcAft>
              <a:buClr>
                <a:srgbClr val="003366"/>
              </a:buClr>
              <a:buSzPts val="1200"/>
              <a:buFont typeface="Arial"/>
              <a:buChar char="»"/>
              <a:defRPr b="0" i="0" sz="1200" u="none" cap="none" strike="noStrike">
                <a:solidFill>
                  <a:srgbClr val="003366"/>
                </a:solidFill>
                <a:latin typeface="Arial"/>
                <a:ea typeface="Arial"/>
                <a:cs typeface="Arial"/>
                <a:sym typeface="Arial"/>
              </a:defRPr>
            </a:lvl5pPr>
            <a:lvl6pPr indent="-304800" lvl="5" marL="2743200" marR="0" rtl="0" algn="l">
              <a:lnSpc>
                <a:spcPct val="100000"/>
              </a:lnSpc>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6pPr>
            <a:lvl7pPr indent="-304800" lvl="6" marL="3200400" marR="0" rtl="0" algn="l">
              <a:lnSpc>
                <a:spcPct val="100000"/>
              </a:lnSpc>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7pPr>
            <a:lvl8pPr indent="-304800" lvl="7" marL="3657600" marR="0" rtl="0" algn="l">
              <a:lnSpc>
                <a:spcPct val="100000"/>
              </a:lnSpc>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8pPr>
            <a:lvl9pPr indent="-304800" lvl="8" marL="4114800" marR="0" rtl="0" algn="l">
              <a:lnSpc>
                <a:spcPct val="100000"/>
              </a:lnSpc>
              <a:spcBef>
                <a:spcPts val="200"/>
              </a:spcBef>
              <a:spcAft>
                <a:spcPts val="0"/>
              </a:spcAft>
              <a:buClr>
                <a:srgbClr val="2C5993"/>
              </a:buClr>
              <a:buSzPts val="1200"/>
              <a:buFont typeface="Arial"/>
              <a:buChar char="»"/>
              <a:defRPr b="0" i="0" sz="1200" u="none" cap="none" strike="noStrike">
                <a:solidFill>
                  <a:srgbClr val="2C5993"/>
                </a:solidFill>
                <a:latin typeface="Arial"/>
                <a:ea typeface="Arial"/>
                <a:cs typeface="Arial"/>
                <a:sym typeface="Arial"/>
              </a:defRPr>
            </a:lvl9pPr>
          </a:lstStyle>
          <a:p/>
        </p:txBody>
      </p:sp>
      <p:sp>
        <p:nvSpPr>
          <p:cNvPr id="141" name="Google Shape;141;p27"/>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2" name="Google Shape;142;p27"/>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3" name="Shape 143"/>
        <p:cNvGrpSpPr/>
        <p:nvPr/>
      </p:nvGrpSpPr>
      <p:grpSpPr>
        <a:xfrm>
          <a:off x="0" y="0"/>
          <a:ext cx="0" cy="0"/>
          <a:chOff x="0" y="0"/>
          <a:chExt cx="0" cy="0"/>
        </a:xfrm>
      </p:grpSpPr>
      <p:sp>
        <p:nvSpPr>
          <p:cNvPr id="144" name="Google Shape;144;p28"/>
          <p:cNvSpPr txBox="1"/>
          <p:nvPr>
            <p:ph type="title"/>
          </p:nvPr>
        </p:nvSpPr>
        <p:spPr>
          <a:xfrm>
            <a:off x="457201" y="195263"/>
            <a:ext cx="8229600" cy="857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5" name="Google Shape;145;p28"/>
          <p:cNvSpPr txBox="1"/>
          <p:nvPr>
            <p:ph idx="1" type="body"/>
          </p:nvPr>
        </p:nvSpPr>
        <p:spPr>
          <a:xfrm>
            <a:off x="457201" y="1179910"/>
            <a:ext cx="8229600" cy="3276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900"/>
              </a:spcBef>
              <a:spcAft>
                <a:spcPts val="0"/>
              </a:spcAft>
              <a:buClr>
                <a:srgbClr val="000000"/>
              </a:buClr>
              <a:buSzPts val="1100"/>
              <a:buFont typeface="Arial"/>
              <a:buNone/>
              <a:defRPr b="0"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00"/>
              </a:spcBef>
              <a:spcAft>
                <a:spcPts val="0"/>
              </a:spcAft>
              <a:buClr>
                <a:schemeClr val="dk1"/>
              </a:buClr>
              <a:buSzPts val="1500"/>
              <a:buFont typeface="Arial"/>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400"/>
              </a:spcBef>
              <a:spcAft>
                <a:spcPts val="0"/>
              </a:spcAft>
              <a:buClr>
                <a:schemeClr val="dk1"/>
              </a:buClr>
              <a:buSzPts val="1400"/>
              <a:buFont typeface="Merriweather Sans"/>
              <a:buChar char="–"/>
              <a:defRPr b="0" i="0" sz="1800" u="none" cap="none" strike="noStrike">
                <a:solidFill>
                  <a:schemeClr val="dk1"/>
                </a:solidFill>
                <a:latin typeface="Arial"/>
                <a:ea typeface="Arial"/>
                <a:cs typeface="Arial"/>
                <a:sym typeface="Arial"/>
              </a:defRPr>
            </a:lvl3pPr>
            <a:lvl4pPr indent="-285750" lvl="3" marL="1828800" marR="0" rtl="0" algn="l">
              <a:lnSpc>
                <a:spcPct val="100000"/>
              </a:lnSpc>
              <a:spcBef>
                <a:spcPts val="300"/>
              </a:spcBef>
              <a:spcAft>
                <a:spcPts val="0"/>
              </a:spcAft>
              <a:buClr>
                <a:schemeClr val="dk1"/>
              </a:buClr>
              <a:buSzPts val="9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400"/>
              </a:spcBef>
              <a:spcAft>
                <a:spcPts val="0"/>
              </a:spcAft>
              <a:buClr>
                <a:srgbClr val="003366"/>
              </a:buClr>
              <a:buSzPts val="1800"/>
              <a:buFont typeface="Arial"/>
              <a:buChar char="»"/>
              <a:defRPr b="0" i="0" sz="1800" u="none" cap="none" strike="noStrike">
                <a:solidFill>
                  <a:srgbClr val="003366"/>
                </a:solidFill>
                <a:latin typeface="Arial"/>
                <a:ea typeface="Arial"/>
                <a:cs typeface="Arial"/>
                <a:sym typeface="Arial"/>
              </a:defRPr>
            </a:lvl5pPr>
            <a:lvl6pPr indent="-323850" lvl="5" marL="2743200" marR="0" rtl="0" algn="l">
              <a:lnSpc>
                <a:spcPct val="100000"/>
              </a:lnSpc>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6pPr>
            <a:lvl7pPr indent="-323850" lvl="6" marL="3200400" marR="0" rtl="0" algn="l">
              <a:lnSpc>
                <a:spcPct val="100000"/>
              </a:lnSpc>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7pPr>
            <a:lvl8pPr indent="-323850" lvl="7" marL="3657600" marR="0" rtl="0" algn="l">
              <a:lnSpc>
                <a:spcPct val="100000"/>
              </a:lnSpc>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8pPr>
            <a:lvl9pPr indent="-323850" lvl="8" marL="4114800" marR="0" rtl="0" algn="l">
              <a:lnSpc>
                <a:spcPct val="100000"/>
              </a:lnSpc>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9pPr>
          </a:lstStyle>
          <a:p/>
        </p:txBody>
      </p:sp>
      <p:sp>
        <p:nvSpPr>
          <p:cNvPr id="146" name="Google Shape;146;p28"/>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7" name="Google Shape;147;p28"/>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8" name="Shape 148"/>
        <p:cNvGrpSpPr/>
        <p:nvPr/>
      </p:nvGrpSpPr>
      <p:grpSpPr>
        <a:xfrm>
          <a:off x="0" y="0"/>
          <a:ext cx="0" cy="0"/>
          <a:chOff x="0" y="0"/>
          <a:chExt cx="0" cy="0"/>
        </a:xfrm>
      </p:grpSpPr>
      <p:sp>
        <p:nvSpPr>
          <p:cNvPr id="149" name="Google Shape;149;p29"/>
          <p:cNvSpPr txBox="1"/>
          <p:nvPr>
            <p:ph type="title"/>
          </p:nvPr>
        </p:nvSpPr>
        <p:spPr>
          <a:xfrm>
            <a:off x="457200" y="3305176"/>
            <a:ext cx="8229600" cy="10215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b="1" sz="2400" cap="none">
                <a:solidFill>
                  <a:srgbClr val="00395A"/>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0" name="Google Shape;150;p29"/>
          <p:cNvSpPr txBox="1"/>
          <p:nvPr>
            <p:ph idx="1" type="body"/>
          </p:nvPr>
        </p:nvSpPr>
        <p:spPr>
          <a:xfrm>
            <a:off x="457200" y="2180035"/>
            <a:ext cx="8229600" cy="11253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100000"/>
              </a:lnSpc>
              <a:spcBef>
                <a:spcPts val="7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rgbClr val="003366"/>
              </a:buClr>
              <a:buSzPts val="1100"/>
              <a:buFont typeface="Arial"/>
              <a:buNone/>
              <a:defRPr b="0" i="0" sz="1400" u="none" cap="none" strike="noStrike">
                <a:solidFill>
                  <a:srgbClr val="003366"/>
                </a:solidFill>
                <a:latin typeface="Arial"/>
                <a:ea typeface="Arial"/>
                <a:cs typeface="Arial"/>
                <a:sym typeface="Arial"/>
              </a:defRPr>
            </a:lvl2pPr>
            <a:lvl3pPr indent="-228600" lvl="2" marL="1371600" marR="0" rtl="0" algn="l">
              <a:lnSpc>
                <a:spcPct val="100000"/>
              </a:lnSpc>
              <a:spcBef>
                <a:spcPts val="300"/>
              </a:spcBef>
              <a:spcAft>
                <a:spcPts val="0"/>
              </a:spcAft>
              <a:buClr>
                <a:srgbClr val="003366"/>
              </a:buClr>
              <a:buSzPts val="900"/>
              <a:buFont typeface="Merriweather Sans"/>
              <a:buNone/>
              <a:defRPr b="0" i="0" sz="1200" u="none" cap="none" strike="noStrike">
                <a:solidFill>
                  <a:srgbClr val="003366"/>
                </a:solidFill>
                <a:latin typeface="Arial"/>
                <a:ea typeface="Arial"/>
                <a:cs typeface="Arial"/>
                <a:sym typeface="Arial"/>
              </a:defRPr>
            </a:lvl3pPr>
            <a:lvl4pPr indent="-228600" lvl="3" marL="1828800" marR="0" rtl="0" algn="l">
              <a:lnSpc>
                <a:spcPct val="100000"/>
              </a:lnSpc>
              <a:spcBef>
                <a:spcPts val="200"/>
              </a:spcBef>
              <a:spcAft>
                <a:spcPts val="0"/>
              </a:spcAft>
              <a:buClr>
                <a:srgbClr val="003366"/>
              </a:buClr>
              <a:buSzPts val="800"/>
              <a:buFont typeface="Merriweather Sans"/>
              <a:buNone/>
              <a:defRPr b="0" i="0" sz="1100" u="none" cap="none" strike="noStrike">
                <a:solidFill>
                  <a:srgbClr val="003366"/>
                </a:solidFill>
                <a:latin typeface="Arial"/>
                <a:ea typeface="Arial"/>
                <a:cs typeface="Arial"/>
                <a:sym typeface="Arial"/>
              </a:defRPr>
            </a:lvl4pPr>
            <a:lvl5pPr indent="-228600" lvl="4" marL="2286000" marR="0" rtl="0" algn="l">
              <a:lnSpc>
                <a:spcPct val="100000"/>
              </a:lnSpc>
              <a:spcBef>
                <a:spcPts val="200"/>
              </a:spcBef>
              <a:spcAft>
                <a:spcPts val="0"/>
              </a:spcAft>
              <a:buClr>
                <a:srgbClr val="003366"/>
              </a:buClr>
              <a:buSzPts val="1100"/>
              <a:buFont typeface="Arial"/>
              <a:buNone/>
              <a:defRPr b="0" i="0" sz="1100" u="none" cap="none" strike="noStrike">
                <a:solidFill>
                  <a:srgbClr val="003366"/>
                </a:solidFill>
                <a:latin typeface="Arial"/>
                <a:ea typeface="Arial"/>
                <a:cs typeface="Arial"/>
                <a:sym typeface="Arial"/>
              </a:defRPr>
            </a:lvl5pPr>
            <a:lvl6pPr indent="-228600" lvl="5" marL="2743200" marR="0" rtl="0" algn="l">
              <a:lnSpc>
                <a:spcPct val="100000"/>
              </a:lnSpc>
              <a:spcBef>
                <a:spcPts val="200"/>
              </a:spcBef>
              <a:spcAft>
                <a:spcPts val="0"/>
              </a:spcAft>
              <a:buClr>
                <a:srgbClr val="2C5993"/>
              </a:buClr>
              <a:buSzPts val="1100"/>
              <a:buFont typeface="Arial"/>
              <a:buNone/>
              <a:defRPr b="0" i="0" sz="1100" u="none" cap="none" strike="noStrike">
                <a:solidFill>
                  <a:srgbClr val="2C5993"/>
                </a:solidFill>
                <a:latin typeface="Arial"/>
                <a:ea typeface="Arial"/>
                <a:cs typeface="Arial"/>
                <a:sym typeface="Arial"/>
              </a:defRPr>
            </a:lvl6pPr>
            <a:lvl7pPr indent="-228600" lvl="6" marL="3200400" marR="0" rtl="0" algn="l">
              <a:lnSpc>
                <a:spcPct val="100000"/>
              </a:lnSpc>
              <a:spcBef>
                <a:spcPts val="200"/>
              </a:spcBef>
              <a:spcAft>
                <a:spcPts val="0"/>
              </a:spcAft>
              <a:buClr>
                <a:srgbClr val="2C5993"/>
              </a:buClr>
              <a:buSzPts val="1100"/>
              <a:buFont typeface="Arial"/>
              <a:buNone/>
              <a:defRPr b="0" i="0" sz="1100" u="none" cap="none" strike="noStrike">
                <a:solidFill>
                  <a:srgbClr val="2C5993"/>
                </a:solidFill>
                <a:latin typeface="Arial"/>
                <a:ea typeface="Arial"/>
                <a:cs typeface="Arial"/>
                <a:sym typeface="Arial"/>
              </a:defRPr>
            </a:lvl7pPr>
            <a:lvl8pPr indent="-228600" lvl="7" marL="3657600" marR="0" rtl="0" algn="l">
              <a:lnSpc>
                <a:spcPct val="100000"/>
              </a:lnSpc>
              <a:spcBef>
                <a:spcPts val="200"/>
              </a:spcBef>
              <a:spcAft>
                <a:spcPts val="0"/>
              </a:spcAft>
              <a:buClr>
                <a:srgbClr val="2C5993"/>
              </a:buClr>
              <a:buSzPts val="1100"/>
              <a:buFont typeface="Arial"/>
              <a:buNone/>
              <a:defRPr b="0" i="0" sz="1100" u="none" cap="none" strike="noStrike">
                <a:solidFill>
                  <a:srgbClr val="2C5993"/>
                </a:solidFill>
                <a:latin typeface="Arial"/>
                <a:ea typeface="Arial"/>
                <a:cs typeface="Arial"/>
                <a:sym typeface="Arial"/>
              </a:defRPr>
            </a:lvl8pPr>
            <a:lvl9pPr indent="-228600" lvl="8" marL="4114800" marR="0" rtl="0" algn="l">
              <a:lnSpc>
                <a:spcPct val="100000"/>
              </a:lnSpc>
              <a:spcBef>
                <a:spcPts val="200"/>
              </a:spcBef>
              <a:spcAft>
                <a:spcPts val="0"/>
              </a:spcAft>
              <a:buClr>
                <a:srgbClr val="2C5993"/>
              </a:buClr>
              <a:buSzPts val="1100"/>
              <a:buFont typeface="Arial"/>
              <a:buNone/>
              <a:defRPr b="0" i="0" sz="1100" u="none" cap="none" strike="noStrike">
                <a:solidFill>
                  <a:srgbClr val="2C5993"/>
                </a:solidFill>
                <a:latin typeface="Arial"/>
                <a:ea typeface="Arial"/>
                <a:cs typeface="Arial"/>
                <a:sym typeface="Arial"/>
              </a:defRPr>
            </a:lvl9pPr>
          </a:lstStyle>
          <a:p/>
        </p:txBody>
      </p:sp>
      <p:sp>
        <p:nvSpPr>
          <p:cNvPr id="151" name="Google Shape;151;p29"/>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2" name="Google Shape;152;p29"/>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 name="Shape 153"/>
        <p:cNvGrpSpPr/>
        <p:nvPr/>
      </p:nvGrpSpPr>
      <p:grpSpPr>
        <a:xfrm>
          <a:off x="0" y="0"/>
          <a:ext cx="0" cy="0"/>
          <a:chOff x="0" y="0"/>
          <a:chExt cx="0" cy="0"/>
        </a:xfrm>
      </p:grpSpPr>
      <p:sp>
        <p:nvSpPr>
          <p:cNvPr id="154" name="Google Shape;154;p30"/>
          <p:cNvSpPr txBox="1"/>
          <p:nvPr>
            <p:ph type="title"/>
          </p:nvPr>
        </p:nvSpPr>
        <p:spPr>
          <a:xfrm>
            <a:off x="457201" y="195263"/>
            <a:ext cx="8229600" cy="857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5" name="Google Shape;155;p30"/>
          <p:cNvSpPr txBox="1"/>
          <p:nvPr>
            <p:ph idx="1" type="body"/>
          </p:nvPr>
        </p:nvSpPr>
        <p:spPr>
          <a:xfrm>
            <a:off x="457200" y="1198960"/>
            <a:ext cx="4038600" cy="3258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700"/>
              </a:spcBef>
              <a:spcAft>
                <a:spcPts val="0"/>
              </a:spcAft>
              <a:buClr>
                <a:srgbClr val="000000"/>
              </a:buClr>
              <a:buSzPts val="1100"/>
              <a:buFont typeface="Arial"/>
              <a:buNone/>
              <a:defRPr b="0" i="0" sz="1500" u="none" cap="none" strike="noStrike">
                <a:solidFill>
                  <a:schemeClr val="dk1"/>
                </a:solidFill>
                <a:latin typeface="Arial"/>
                <a:ea typeface="Arial"/>
                <a:cs typeface="Arial"/>
                <a:sym typeface="Arial"/>
              </a:defRPr>
            </a:lvl1pPr>
            <a:lvl2pPr indent="-311150" lvl="1" marL="914400" marR="0" rtl="0" algn="l">
              <a:lnSpc>
                <a:spcPct val="100000"/>
              </a:lnSpc>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lnSpc>
                <a:spcPct val="100000"/>
              </a:lnSpc>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92100" lvl="3" marL="1828800" marR="0" rtl="0" algn="l">
              <a:lnSpc>
                <a:spcPct val="100000"/>
              </a:lnSpc>
              <a:spcBef>
                <a:spcPts val="300"/>
              </a:spcBef>
              <a:spcAft>
                <a:spcPts val="0"/>
              </a:spcAft>
              <a:buClr>
                <a:srgbClr val="003366"/>
              </a:buClr>
              <a:buSzPts val="1000"/>
              <a:buFont typeface="Merriweather Sans"/>
              <a:buChar char="–"/>
              <a:defRPr b="0" i="0" sz="1400" u="none" cap="none" strike="noStrike">
                <a:solidFill>
                  <a:srgbClr val="003366"/>
                </a:solidFill>
                <a:latin typeface="Arial"/>
                <a:ea typeface="Arial"/>
                <a:cs typeface="Arial"/>
                <a:sym typeface="Arial"/>
              </a:defRPr>
            </a:lvl4pPr>
            <a:lvl5pPr indent="-317500" lvl="4" marL="2286000" marR="0" rtl="0" algn="l">
              <a:lnSpc>
                <a:spcPct val="100000"/>
              </a:lnSpc>
              <a:spcBef>
                <a:spcPts val="300"/>
              </a:spcBef>
              <a:spcAft>
                <a:spcPts val="0"/>
              </a:spcAft>
              <a:buClr>
                <a:srgbClr val="003366"/>
              </a:buClr>
              <a:buSzPts val="1400"/>
              <a:buFont typeface="Arial"/>
              <a:buChar char="»"/>
              <a:defRPr b="0" i="0" sz="1400" u="none" cap="none" strike="noStrike">
                <a:solidFill>
                  <a:srgbClr val="003366"/>
                </a:solidFill>
                <a:latin typeface="Arial"/>
                <a:ea typeface="Arial"/>
                <a:cs typeface="Arial"/>
                <a:sym typeface="Arial"/>
              </a:defRPr>
            </a:lvl5pPr>
            <a:lvl6pPr indent="-317500" lvl="5" marL="2743200" marR="0" rtl="0" algn="l">
              <a:lnSpc>
                <a:spcPct val="100000"/>
              </a:lnSpc>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6pPr>
            <a:lvl7pPr indent="-317500" lvl="6" marL="3200400" marR="0" rtl="0" algn="l">
              <a:lnSpc>
                <a:spcPct val="100000"/>
              </a:lnSpc>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7pPr>
            <a:lvl8pPr indent="-317500" lvl="7" marL="3657600" marR="0" rtl="0" algn="l">
              <a:lnSpc>
                <a:spcPct val="100000"/>
              </a:lnSpc>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8pPr>
            <a:lvl9pPr indent="-317500" lvl="8" marL="4114800" marR="0" rtl="0" algn="l">
              <a:lnSpc>
                <a:spcPct val="100000"/>
              </a:lnSpc>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9pPr>
          </a:lstStyle>
          <a:p/>
        </p:txBody>
      </p:sp>
      <p:sp>
        <p:nvSpPr>
          <p:cNvPr id="156" name="Google Shape;156;p30"/>
          <p:cNvSpPr txBox="1"/>
          <p:nvPr>
            <p:ph idx="2" type="body"/>
          </p:nvPr>
        </p:nvSpPr>
        <p:spPr>
          <a:xfrm>
            <a:off x="4648200" y="1198960"/>
            <a:ext cx="4038600" cy="3258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700"/>
              </a:spcBef>
              <a:spcAft>
                <a:spcPts val="0"/>
              </a:spcAft>
              <a:buClr>
                <a:srgbClr val="000000"/>
              </a:buClr>
              <a:buSzPts val="1100"/>
              <a:buFont typeface="Arial"/>
              <a:buNone/>
              <a:defRPr b="0" i="0" sz="1500" u="none" cap="none" strike="noStrike">
                <a:solidFill>
                  <a:schemeClr val="dk1"/>
                </a:solidFill>
                <a:latin typeface="Arial"/>
                <a:ea typeface="Arial"/>
                <a:cs typeface="Arial"/>
                <a:sym typeface="Arial"/>
              </a:defRPr>
            </a:lvl1pPr>
            <a:lvl2pPr indent="-311150" lvl="1" marL="914400" marR="0" rtl="0" algn="l">
              <a:lnSpc>
                <a:spcPct val="100000"/>
              </a:lnSpc>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lnSpc>
                <a:spcPct val="100000"/>
              </a:lnSpc>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92100" lvl="3" marL="1828800" marR="0" rtl="0" algn="l">
              <a:lnSpc>
                <a:spcPct val="100000"/>
              </a:lnSpc>
              <a:spcBef>
                <a:spcPts val="300"/>
              </a:spcBef>
              <a:spcAft>
                <a:spcPts val="0"/>
              </a:spcAft>
              <a:buClr>
                <a:srgbClr val="003366"/>
              </a:buClr>
              <a:buSzPts val="1000"/>
              <a:buFont typeface="Merriweather Sans"/>
              <a:buChar char="–"/>
              <a:defRPr b="0" i="0" sz="1400" u="none" cap="none" strike="noStrike">
                <a:solidFill>
                  <a:srgbClr val="003366"/>
                </a:solidFill>
                <a:latin typeface="Arial"/>
                <a:ea typeface="Arial"/>
                <a:cs typeface="Arial"/>
                <a:sym typeface="Arial"/>
              </a:defRPr>
            </a:lvl4pPr>
            <a:lvl5pPr indent="-317500" lvl="4" marL="2286000" marR="0" rtl="0" algn="l">
              <a:lnSpc>
                <a:spcPct val="100000"/>
              </a:lnSpc>
              <a:spcBef>
                <a:spcPts val="300"/>
              </a:spcBef>
              <a:spcAft>
                <a:spcPts val="0"/>
              </a:spcAft>
              <a:buClr>
                <a:srgbClr val="003366"/>
              </a:buClr>
              <a:buSzPts val="1400"/>
              <a:buFont typeface="Arial"/>
              <a:buChar char="»"/>
              <a:defRPr b="0" i="0" sz="1400" u="none" cap="none" strike="noStrike">
                <a:solidFill>
                  <a:srgbClr val="003366"/>
                </a:solidFill>
                <a:latin typeface="Arial"/>
                <a:ea typeface="Arial"/>
                <a:cs typeface="Arial"/>
                <a:sym typeface="Arial"/>
              </a:defRPr>
            </a:lvl5pPr>
            <a:lvl6pPr indent="-317500" lvl="5" marL="2743200" marR="0" rtl="0" algn="l">
              <a:lnSpc>
                <a:spcPct val="100000"/>
              </a:lnSpc>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6pPr>
            <a:lvl7pPr indent="-317500" lvl="6" marL="3200400" marR="0" rtl="0" algn="l">
              <a:lnSpc>
                <a:spcPct val="100000"/>
              </a:lnSpc>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7pPr>
            <a:lvl8pPr indent="-317500" lvl="7" marL="3657600" marR="0" rtl="0" algn="l">
              <a:lnSpc>
                <a:spcPct val="100000"/>
              </a:lnSpc>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8pPr>
            <a:lvl9pPr indent="-317500" lvl="8" marL="4114800" marR="0" rtl="0" algn="l">
              <a:lnSpc>
                <a:spcPct val="100000"/>
              </a:lnSpc>
              <a:spcBef>
                <a:spcPts val="300"/>
              </a:spcBef>
              <a:spcAft>
                <a:spcPts val="0"/>
              </a:spcAft>
              <a:buClr>
                <a:srgbClr val="2C5993"/>
              </a:buClr>
              <a:buSzPts val="1400"/>
              <a:buFont typeface="Arial"/>
              <a:buChar char="»"/>
              <a:defRPr b="0" i="0" sz="1400" u="none" cap="none" strike="noStrike">
                <a:solidFill>
                  <a:srgbClr val="2C5993"/>
                </a:solidFill>
                <a:latin typeface="Arial"/>
                <a:ea typeface="Arial"/>
                <a:cs typeface="Arial"/>
                <a:sym typeface="Arial"/>
              </a:defRPr>
            </a:lvl9pPr>
          </a:lstStyle>
          <a:p/>
        </p:txBody>
      </p:sp>
      <p:sp>
        <p:nvSpPr>
          <p:cNvPr id="157" name="Google Shape;157;p30"/>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8" name="Google Shape;158;p30"/>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 name="Shape 159"/>
        <p:cNvGrpSpPr/>
        <p:nvPr/>
      </p:nvGrpSpPr>
      <p:grpSpPr>
        <a:xfrm>
          <a:off x="0" y="0"/>
          <a:ext cx="0" cy="0"/>
          <a:chOff x="0" y="0"/>
          <a:chExt cx="0" cy="0"/>
        </a:xfrm>
      </p:grpSpPr>
      <p:sp>
        <p:nvSpPr>
          <p:cNvPr id="160" name="Google Shape;160;p31"/>
          <p:cNvSpPr txBox="1"/>
          <p:nvPr>
            <p:ph type="title"/>
          </p:nvPr>
        </p:nvSpPr>
        <p:spPr>
          <a:xfrm>
            <a:off x="457201" y="195263"/>
            <a:ext cx="8229600" cy="857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rgbClr val="00395A"/>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1" name="Google Shape;161;p31"/>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2" name="Google Shape;162;p31"/>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
        <p:nvSpPr>
          <p:cNvPr id="164" name="Google Shape;164;p32"/>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5" name="Google Shape;165;p32"/>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6" name="Shape 166"/>
        <p:cNvGrpSpPr/>
        <p:nvPr/>
      </p:nvGrpSpPr>
      <p:grpSpPr>
        <a:xfrm>
          <a:off x="0" y="0"/>
          <a:ext cx="0" cy="0"/>
          <a:chOff x="0" y="0"/>
          <a:chExt cx="0" cy="0"/>
        </a:xfrm>
      </p:grpSpPr>
      <p:sp>
        <p:nvSpPr>
          <p:cNvPr id="167" name="Google Shape;167;p33"/>
          <p:cNvSpPr txBox="1"/>
          <p:nvPr>
            <p:ph type="title"/>
          </p:nvPr>
        </p:nvSpPr>
        <p:spPr>
          <a:xfrm>
            <a:off x="457201" y="204788"/>
            <a:ext cx="3008400" cy="8715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b="1" sz="1500">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8" name="Google Shape;168;p33"/>
          <p:cNvSpPr txBox="1"/>
          <p:nvPr>
            <p:ph idx="1" type="body"/>
          </p:nvPr>
        </p:nvSpPr>
        <p:spPr>
          <a:xfrm>
            <a:off x="3575050" y="204788"/>
            <a:ext cx="5111700" cy="425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700"/>
              </a:spcBef>
              <a:spcAft>
                <a:spcPts val="0"/>
              </a:spcAft>
              <a:buClr>
                <a:srgbClr val="000000"/>
              </a:buClr>
              <a:buSzPts val="1100"/>
              <a:buFont typeface="Arial"/>
              <a:buNone/>
              <a:defRPr b="0" i="0" sz="1500" u="none" cap="none" strike="noStrike">
                <a:solidFill>
                  <a:schemeClr val="dk1"/>
                </a:solidFill>
                <a:latin typeface="Arial"/>
                <a:ea typeface="Arial"/>
                <a:cs typeface="Arial"/>
                <a:sym typeface="Arial"/>
              </a:defRPr>
            </a:lvl1pPr>
            <a:lvl2pPr indent="-311150" lvl="1" marL="914400" marR="0" rtl="0" algn="l">
              <a:lnSpc>
                <a:spcPct val="100000"/>
              </a:lnSpc>
              <a:spcBef>
                <a:spcPts val="400"/>
              </a:spcBef>
              <a:spcAft>
                <a:spcPts val="0"/>
              </a:spcAft>
              <a:buClr>
                <a:schemeClr val="dk1"/>
              </a:buClr>
              <a:buSzPts val="1300"/>
              <a:buFont typeface="Arial"/>
              <a:buChar char="–"/>
              <a:defRPr b="0" i="0" sz="1500" u="none" cap="none" strike="noStrike">
                <a:solidFill>
                  <a:schemeClr val="dk1"/>
                </a:solidFill>
                <a:latin typeface="Arial"/>
                <a:ea typeface="Arial"/>
                <a:cs typeface="Arial"/>
                <a:sym typeface="Arial"/>
              </a:defRPr>
            </a:lvl2pPr>
            <a:lvl3pPr indent="-298450" lvl="2" marL="1371600" marR="0" rtl="0" algn="l">
              <a:lnSpc>
                <a:spcPct val="100000"/>
              </a:lnSpc>
              <a:spcBef>
                <a:spcPts val="300"/>
              </a:spcBef>
              <a:spcAft>
                <a:spcPts val="0"/>
              </a:spcAft>
              <a:buClr>
                <a:schemeClr val="dk1"/>
              </a:buClr>
              <a:buSzPts val="1100"/>
              <a:buFont typeface="Merriweather Sans"/>
              <a:buChar char="–"/>
              <a:defRPr b="0" i="0" sz="1500" u="none" cap="none" strike="noStrike">
                <a:solidFill>
                  <a:schemeClr val="dk1"/>
                </a:solidFill>
                <a:latin typeface="Arial"/>
                <a:ea typeface="Arial"/>
                <a:cs typeface="Arial"/>
                <a:sym typeface="Arial"/>
              </a:defRPr>
            </a:lvl3pPr>
            <a:lvl4pPr indent="-298450" lvl="3" marL="1828800" marR="0" rtl="0" algn="l">
              <a:lnSpc>
                <a:spcPct val="100000"/>
              </a:lnSpc>
              <a:spcBef>
                <a:spcPts val="300"/>
              </a:spcBef>
              <a:spcAft>
                <a:spcPts val="0"/>
              </a:spcAft>
              <a:buClr>
                <a:srgbClr val="003366"/>
              </a:buClr>
              <a:buSzPts val="1100"/>
              <a:buFont typeface="Merriweather Sans"/>
              <a:buChar char="–"/>
              <a:defRPr b="0" i="0" sz="1500" u="none" cap="none" strike="noStrike">
                <a:solidFill>
                  <a:srgbClr val="003366"/>
                </a:solidFill>
                <a:latin typeface="Arial"/>
                <a:ea typeface="Arial"/>
                <a:cs typeface="Arial"/>
                <a:sym typeface="Arial"/>
              </a:defRPr>
            </a:lvl4pPr>
            <a:lvl5pPr indent="-323850" lvl="4" marL="2286000" marR="0" rtl="0" algn="l">
              <a:lnSpc>
                <a:spcPct val="100000"/>
              </a:lnSpc>
              <a:spcBef>
                <a:spcPts val="300"/>
              </a:spcBef>
              <a:spcAft>
                <a:spcPts val="0"/>
              </a:spcAft>
              <a:buClr>
                <a:srgbClr val="003366"/>
              </a:buClr>
              <a:buSzPts val="1500"/>
              <a:buFont typeface="Arial"/>
              <a:buChar char="»"/>
              <a:defRPr b="0" i="0" sz="1500" u="none" cap="none" strike="noStrike">
                <a:solidFill>
                  <a:srgbClr val="003366"/>
                </a:solidFill>
                <a:latin typeface="Arial"/>
                <a:ea typeface="Arial"/>
                <a:cs typeface="Arial"/>
                <a:sym typeface="Arial"/>
              </a:defRPr>
            </a:lvl5pPr>
            <a:lvl6pPr indent="-323850" lvl="5" marL="2743200" marR="0" rtl="0" algn="l">
              <a:lnSpc>
                <a:spcPct val="100000"/>
              </a:lnSpc>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6pPr>
            <a:lvl7pPr indent="-323850" lvl="6" marL="3200400" marR="0" rtl="0" algn="l">
              <a:lnSpc>
                <a:spcPct val="100000"/>
              </a:lnSpc>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7pPr>
            <a:lvl8pPr indent="-323850" lvl="7" marL="3657600" marR="0" rtl="0" algn="l">
              <a:lnSpc>
                <a:spcPct val="100000"/>
              </a:lnSpc>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8pPr>
            <a:lvl9pPr indent="-323850" lvl="8" marL="4114800" marR="0" rtl="0" algn="l">
              <a:lnSpc>
                <a:spcPct val="100000"/>
              </a:lnSpc>
              <a:spcBef>
                <a:spcPts val="300"/>
              </a:spcBef>
              <a:spcAft>
                <a:spcPts val="0"/>
              </a:spcAft>
              <a:buClr>
                <a:srgbClr val="2C5993"/>
              </a:buClr>
              <a:buSzPts val="1500"/>
              <a:buFont typeface="Arial"/>
              <a:buChar char="»"/>
              <a:defRPr b="0" i="0" sz="1500" u="none" cap="none" strike="noStrike">
                <a:solidFill>
                  <a:srgbClr val="2C5993"/>
                </a:solidFill>
                <a:latin typeface="Arial"/>
                <a:ea typeface="Arial"/>
                <a:cs typeface="Arial"/>
                <a:sym typeface="Arial"/>
              </a:defRPr>
            </a:lvl9pPr>
          </a:lstStyle>
          <a:p/>
        </p:txBody>
      </p:sp>
      <p:sp>
        <p:nvSpPr>
          <p:cNvPr id="169" name="Google Shape;169;p33"/>
          <p:cNvSpPr txBox="1"/>
          <p:nvPr>
            <p:ph idx="2" type="body"/>
          </p:nvPr>
        </p:nvSpPr>
        <p:spPr>
          <a:xfrm>
            <a:off x="457201" y="1076326"/>
            <a:ext cx="3008400" cy="33813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7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rgbClr val="003366"/>
              </a:buClr>
              <a:buSzPts val="800"/>
              <a:buFont typeface="Arial"/>
              <a:buNone/>
              <a:defRPr b="0" i="0" sz="900" u="none" cap="none" strike="noStrike">
                <a:solidFill>
                  <a:srgbClr val="003366"/>
                </a:solidFill>
                <a:latin typeface="Arial"/>
                <a:ea typeface="Arial"/>
                <a:cs typeface="Arial"/>
                <a:sym typeface="Arial"/>
              </a:defRPr>
            </a:lvl2pPr>
            <a:lvl3pPr indent="-228600" lvl="2" marL="1371600" marR="0" rtl="0" algn="l">
              <a:lnSpc>
                <a:spcPct val="100000"/>
              </a:lnSpc>
              <a:spcBef>
                <a:spcPts val="300"/>
              </a:spcBef>
              <a:spcAft>
                <a:spcPts val="0"/>
              </a:spcAft>
              <a:buClr>
                <a:srgbClr val="003366"/>
              </a:buClr>
              <a:buSzPts val="600"/>
              <a:buFont typeface="Merriweather Sans"/>
              <a:buNone/>
              <a:defRPr b="0" i="0" sz="800" u="none" cap="none" strike="noStrike">
                <a:solidFill>
                  <a:srgbClr val="003366"/>
                </a:solidFill>
                <a:latin typeface="Arial"/>
                <a:ea typeface="Arial"/>
                <a:cs typeface="Arial"/>
                <a:sym typeface="Arial"/>
              </a:defRPr>
            </a:lvl3pPr>
            <a:lvl4pPr indent="-228600" lvl="3" marL="1828800" marR="0" rtl="0" algn="l">
              <a:lnSpc>
                <a:spcPct val="100000"/>
              </a:lnSpc>
              <a:spcBef>
                <a:spcPts val="100"/>
              </a:spcBef>
              <a:spcAft>
                <a:spcPts val="0"/>
              </a:spcAft>
              <a:buClr>
                <a:srgbClr val="003366"/>
              </a:buClr>
              <a:buSzPts val="500"/>
              <a:buFont typeface="Merriweather Sans"/>
              <a:buNone/>
              <a:defRPr b="0" i="0" sz="700" u="none" cap="none" strike="noStrike">
                <a:solidFill>
                  <a:srgbClr val="003366"/>
                </a:solidFill>
                <a:latin typeface="Arial"/>
                <a:ea typeface="Arial"/>
                <a:cs typeface="Arial"/>
                <a:sym typeface="Arial"/>
              </a:defRPr>
            </a:lvl4pPr>
            <a:lvl5pPr indent="-228600" lvl="4" marL="2286000" marR="0" rtl="0" algn="l">
              <a:lnSpc>
                <a:spcPct val="100000"/>
              </a:lnSpc>
              <a:spcBef>
                <a:spcPts val="100"/>
              </a:spcBef>
              <a:spcAft>
                <a:spcPts val="0"/>
              </a:spcAft>
              <a:buClr>
                <a:srgbClr val="003366"/>
              </a:buClr>
              <a:buSzPts val="700"/>
              <a:buFont typeface="Arial"/>
              <a:buNone/>
              <a:defRPr b="0" i="0" sz="700" u="none" cap="none" strike="noStrike">
                <a:solidFill>
                  <a:srgbClr val="003366"/>
                </a:solidFill>
                <a:latin typeface="Arial"/>
                <a:ea typeface="Arial"/>
                <a:cs typeface="Arial"/>
                <a:sym typeface="Arial"/>
              </a:defRPr>
            </a:lvl5pPr>
            <a:lvl6pPr indent="-228600" lvl="5" marL="2743200" marR="0" rtl="0" algn="l">
              <a:lnSpc>
                <a:spcPct val="100000"/>
              </a:lnSpc>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6pPr>
            <a:lvl7pPr indent="-228600" lvl="6" marL="3200400" marR="0" rtl="0" algn="l">
              <a:lnSpc>
                <a:spcPct val="100000"/>
              </a:lnSpc>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7pPr>
            <a:lvl8pPr indent="-228600" lvl="7" marL="3657600" marR="0" rtl="0" algn="l">
              <a:lnSpc>
                <a:spcPct val="100000"/>
              </a:lnSpc>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8pPr>
            <a:lvl9pPr indent="-228600" lvl="8" marL="4114800" marR="0" rtl="0" algn="l">
              <a:lnSpc>
                <a:spcPct val="100000"/>
              </a:lnSpc>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9pPr>
          </a:lstStyle>
          <a:p/>
        </p:txBody>
      </p:sp>
      <p:sp>
        <p:nvSpPr>
          <p:cNvPr id="170" name="Google Shape;170;p33"/>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1" name="Google Shape;171;p33"/>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2" name="Shape 172"/>
        <p:cNvGrpSpPr/>
        <p:nvPr/>
      </p:nvGrpSpPr>
      <p:grpSpPr>
        <a:xfrm>
          <a:off x="0" y="0"/>
          <a:ext cx="0" cy="0"/>
          <a:chOff x="0" y="0"/>
          <a:chExt cx="0" cy="0"/>
        </a:xfrm>
      </p:grpSpPr>
      <p:sp>
        <p:nvSpPr>
          <p:cNvPr id="173" name="Google Shape;173;p34"/>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b="1" sz="1500">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4" name="Google Shape;174;p34"/>
          <p:cNvSpPr/>
          <p:nvPr>
            <p:ph idx="2" type="pic"/>
          </p:nvPr>
        </p:nvSpPr>
        <p:spPr>
          <a:xfrm>
            <a:off x="1792288" y="459581"/>
            <a:ext cx="5486400" cy="30861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7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400"/>
              </a:spcBef>
              <a:spcAft>
                <a:spcPts val="0"/>
              </a:spcAft>
              <a:buClr>
                <a:srgbClr val="003366"/>
              </a:buClr>
              <a:buSzPts val="1800"/>
              <a:buFont typeface="Arial"/>
              <a:buNone/>
              <a:defRPr b="0" i="0" sz="2100" u="none" cap="none" strike="noStrike">
                <a:solidFill>
                  <a:srgbClr val="003366"/>
                </a:solidFill>
                <a:latin typeface="Arial"/>
                <a:ea typeface="Arial"/>
                <a:cs typeface="Arial"/>
                <a:sym typeface="Arial"/>
              </a:defRPr>
            </a:lvl2pPr>
            <a:lvl3pPr lvl="2" marR="0" rtl="0" algn="l">
              <a:lnSpc>
                <a:spcPct val="100000"/>
              </a:lnSpc>
              <a:spcBef>
                <a:spcPts val="300"/>
              </a:spcBef>
              <a:spcAft>
                <a:spcPts val="0"/>
              </a:spcAft>
              <a:buClr>
                <a:srgbClr val="003366"/>
              </a:buClr>
              <a:buSzPts val="1400"/>
              <a:buFont typeface="Merriweather Sans"/>
              <a:buNone/>
              <a:defRPr b="0" i="0" sz="1800" u="none" cap="none" strike="noStrike">
                <a:solidFill>
                  <a:srgbClr val="003366"/>
                </a:solidFill>
                <a:latin typeface="Arial"/>
                <a:ea typeface="Arial"/>
                <a:cs typeface="Arial"/>
                <a:sym typeface="Arial"/>
              </a:defRPr>
            </a:lvl3pPr>
            <a:lvl4pPr lvl="3" marR="0" rtl="0" algn="l">
              <a:lnSpc>
                <a:spcPct val="100000"/>
              </a:lnSpc>
              <a:spcBef>
                <a:spcPts val="300"/>
              </a:spcBef>
              <a:spcAft>
                <a:spcPts val="0"/>
              </a:spcAft>
              <a:buClr>
                <a:srgbClr val="003366"/>
              </a:buClr>
              <a:buSzPts val="1100"/>
              <a:buFont typeface="Merriweather Sans"/>
              <a:buNone/>
              <a:defRPr b="0" i="0" sz="1500" u="none" cap="none" strike="noStrike">
                <a:solidFill>
                  <a:srgbClr val="003366"/>
                </a:solidFill>
                <a:latin typeface="Arial"/>
                <a:ea typeface="Arial"/>
                <a:cs typeface="Arial"/>
                <a:sym typeface="Arial"/>
              </a:defRPr>
            </a:lvl4pPr>
            <a:lvl5pPr lvl="4" marR="0" rtl="0" algn="l">
              <a:lnSpc>
                <a:spcPct val="100000"/>
              </a:lnSpc>
              <a:spcBef>
                <a:spcPts val="300"/>
              </a:spcBef>
              <a:spcAft>
                <a:spcPts val="0"/>
              </a:spcAft>
              <a:buClr>
                <a:srgbClr val="003366"/>
              </a:buClr>
              <a:buSzPts val="1500"/>
              <a:buFont typeface="Arial"/>
              <a:buNone/>
              <a:defRPr b="0" i="0" sz="1500" u="none" cap="none" strike="noStrike">
                <a:solidFill>
                  <a:srgbClr val="003366"/>
                </a:solidFill>
                <a:latin typeface="Arial"/>
                <a:ea typeface="Arial"/>
                <a:cs typeface="Arial"/>
                <a:sym typeface="Arial"/>
              </a:defRPr>
            </a:lvl5pPr>
            <a:lvl6pPr lvl="5" marR="0" rtl="0" algn="l">
              <a:lnSpc>
                <a:spcPct val="100000"/>
              </a:lnSpc>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6pPr>
            <a:lvl7pPr lvl="6" marR="0" rtl="0" algn="l">
              <a:lnSpc>
                <a:spcPct val="100000"/>
              </a:lnSpc>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7pPr>
            <a:lvl8pPr lvl="7" marR="0" rtl="0" algn="l">
              <a:lnSpc>
                <a:spcPct val="100000"/>
              </a:lnSpc>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8pPr>
            <a:lvl9pPr lvl="8" marR="0" rtl="0" algn="l">
              <a:lnSpc>
                <a:spcPct val="100000"/>
              </a:lnSpc>
              <a:spcBef>
                <a:spcPts val="300"/>
              </a:spcBef>
              <a:spcAft>
                <a:spcPts val="0"/>
              </a:spcAft>
              <a:buClr>
                <a:srgbClr val="2C5993"/>
              </a:buClr>
              <a:buSzPts val="1500"/>
              <a:buFont typeface="Arial"/>
              <a:buNone/>
              <a:defRPr b="0" i="0" sz="1500" u="none" cap="none" strike="noStrike">
                <a:solidFill>
                  <a:srgbClr val="2C5993"/>
                </a:solidFill>
                <a:latin typeface="Arial"/>
                <a:ea typeface="Arial"/>
                <a:cs typeface="Arial"/>
                <a:sym typeface="Arial"/>
              </a:defRPr>
            </a:lvl9pPr>
          </a:lstStyle>
          <a:p/>
        </p:txBody>
      </p:sp>
      <p:sp>
        <p:nvSpPr>
          <p:cNvPr id="175" name="Google Shape;175;p34"/>
          <p:cNvSpPr txBox="1"/>
          <p:nvPr>
            <p:ph idx="1" type="body"/>
          </p:nvPr>
        </p:nvSpPr>
        <p:spPr>
          <a:xfrm>
            <a:off x="1792288" y="4025503"/>
            <a:ext cx="5486400" cy="4323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7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rgbClr val="003366"/>
              </a:buClr>
              <a:buSzPts val="800"/>
              <a:buFont typeface="Arial"/>
              <a:buNone/>
              <a:defRPr b="0" i="0" sz="900" u="none" cap="none" strike="noStrike">
                <a:solidFill>
                  <a:srgbClr val="003366"/>
                </a:solidFill>
                <a:latin typeface="Arial"/>
                <a:ea typeface="Arial"/>
                <a:cs typeface="Arial"/>
                <a:sym typeface="Arial"/>
              </a:defRPr>
            </a:lvl2pPr>
            <a:lvl3pPr indent="-228600" lvl="2" marL="1371600" marR="0" rtl="0" algn="l">
              <a:lnSpc>
                <a:spcPct val="100000"/>
              </a:lnSpc>
              <a:spcBef>
                <a:spcPts val="300"/>
              </a:spcBef>
              <a:spcAft>
                <a:spcPts val="0"/>
              </a:spcAft>
              <a:buClr>
                <a:srgbClr val="003366"/>
              </a:buClr>
              <a:buSzPts val="600"/>
              <a:buFont typeface="Merriweather Sans"/>
              <a:buNone/>
              <a:defRPr b="0" i="0" sz="800" u="none" cap="none" strike="noStrike">
                <a:solidFill>
                  <a:srgbClr val="003366"/>
                </a:solidFill>
                <a:latin typeface="Arial"/>
                <a:ea typeface="Arial"/>
                <a:cs typeface="Arial"/>
                <a:sym typeface="Arial"/>
              </a:defRPr>
            </a:lvl3pPr>
            <a:lvl4pPr indent="-228600" lvl="3" marL="1828800" marR="0" rtl="0" algn="l">
              <a:lnSpc>
                <a:spcPct val="100000"/>
              </a:lnSpc>
              <a:spcBef>
                <a:spcPts val="100"/>
              </a:spcBef>
              <a:spcAft>
                <a:spcPts val="0"/>
              </a:spcAft>
              <a:buClr>
                <a:srgbClr val="003366"/>
              </a:buClr>
              <a:buSzPts val="500"/>
              <a:buFont typeface="Merriweather Sans"/>
              <a:buNone/>
              <a:defRPr b="0" i="0" sz="700" u="none" cap="none" strike="noStrike">
                <a:solidFill>
                  <a:srgbClr val="003366"/>
                </a:solidFill>
                <a:latin typeface="Arial"/>
                <a:ea typeface="Arial"/>
                <a:cs typeface="Arial"/>
                <a:sym typeface="Arial"/>
              </a:defRPr>
            </a:lvl4pPr>
            <a:lvl5pPr indent="-228600" lvl="4" marL="2286000" marR="0" rtl="0" algn="l">
              <a:lnSpc>
                <a:spcPct val="100000"/>
              </a:lnSpc>
              <a:spcBef>
                <a:spcPts val="100"/>
              </a:spcBef>
              <a:spcAft>
                <a:spcPts val="0"/>
              </a:spcAft>
              <a:buClr>
                <a:srgbClr val="003366"/>
              </a:buClr>
              <a:buSzPts val="700"/>
              <a:buFont typeface="Arial"/>
              <a:buNone/>
              <a:defRPr b="0" i="0" sz="700" u="none" cap="none" strike="noStrike">
                <a:solidFill>
                  <a:srgbClr val="003366"/>
                </a:solidFill>
                <a:latin typeface="Arial"/>
                <a:ea typeface="Arial"/>
                <a:cs typeface="Arial"/>
                <a:sym typeface="Arial"/>
              </a:defRPr>
            </a:lvl5pPr>
            <a:lvl6pPr indent="-228600" lvl="5" marL="2743200" marR="0" rtl="0" algn="l">
              <a:lnSpc>
                <a:spcPct val="100000"/>
              </a:lnSpc>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6pPr>
            <a:lvl7pPr indent="-228600" lvl="6" marL="3200400" marR="0" rtl="0" algn="l">
              <a:lnSpc>
                <a:spcPct val="100000"/>
              </a:lnSpc>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7pPr>
            <a:lvl8pPr indent="-228600" lvl="7" marL="3657600" marR="0" rtl="0" algn="l">
              <a:lnSpc>
                <a:spcPct val="100000"/>
              </a:lnSpc>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8pPr>
            <a:lvl9pPr indent="-228600" lvl="8" marL="4114800" marR="0" rtl="0" algn="l">
              <a:lnSpc>
                <a:spcPct val="100000"/>
              </a:lnSpc>
              <a:spcBef>
                <a:spcPts val="100"/>
              </a:spcBef>
              <a:spcAft>
                <a:spcPts val="0"/>
              </a:spcAft>
              <a:buClr>
                <a:srgbClr val="2C5993"/>
              </a:buClr>
              <a:buSzPts val="700"/>
              <a:buFont typeface="Arial"/>
              <a:buNone/>
              <a:defRPr b="0" i="0" sz="700" u="none" cap="none" strike="noStrike">
                <a:solidFill>
                  <a:srgbClr val="2C5993"/>
                </a:solidFill>
                <a:latin typeface="Arial"/>
                <a:ea typeface="Arial"/>
                <a:cs typeface="Arial"/>
                <a:sym typeface="Arial"/>
              </a:defRPr>
            </a:lvl9pPr>
          </a:lstStyle>
          <a:p/>
        </p:txBody>
      </p:sp>
      <p:sp>
        <p:nvSpPr>
          <p:cNvPr id="176" name="Google Shape;176;p34"/>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7" name="Google Shape;177;p34"/>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3.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1.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1" y="195263"/>
            <a:ext cx="8229600" cy="8574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1" i="0" sz="24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1" i="0" sz="2400" u="none" cap="none" strike="noStrike">
                <a:solidFill>
                  <a:srgbClr val="003366"/>
                </a:solidFill>
                <a:latin typeface="Arial"/>
                <a:ea typeface="Arial"/>
                <a:cs typeface="Arial"/>
                <a:sym typeface="Arial"/>
              </a:defRPr>
            </a:lvl2pPr>
            <a:lvl3pPr lvl="2" marR="0" rtl="0" algn="l">
              <a:spcBef>
                <a:spcPts val="0"/>
              </a:spcBef>
              <a:spcAft>
                <a:spcPts val="0"/>
              </a:spcAft>
              <a:buSzPts val="1100"/>
              <a:buNone/>
              <a:defRPr b="1" i="0" sz="2400" u="none" cap="none" strike="noStrike">
                <a:solidFill>
                  <a:srgbClr val="003366"/>
                </a:solidFill>
                <a:latin typeface="Arial"/>
                <a:ea typeface="Arial"/>
                <a:cs typeface="Arial"/>
                <a:sym typeface="Arial"/>
              </a:defRPr>
            </a:lvl3pPr>
            <a:lvl4pPr lvl="3" marR="0" rtl="0" algn="l">
              <a:spcBef>
                <a:spcPts val="0"/>
              </a:spcBef>
              <a:spcAft>
                <a:spcPts val="0"/>
              </a:spcAft>
              <a:buSzPts val="1100"/>
              <a:buNone/>
              <a:defRPr b="1" i="0" sz="2400" u="none" cap="none" strike="noStrike">
                <a:solidFill>
                  <a:srgbClr val="003366"/>
                </a:solidFill>
                <a:latin typeface="Arial"/>
                <a:ea typeface="Arial"/>
                <a:cs typeface="Arial"/>
                <a:sym typeface="Arial"/>
              </a:defRPr>
            </a:lvl4pPr>
            <a:lvl5pPr lvl="4" marR="0" rtl="0" algn="l">
              <a:spcBef>
                <a:spcPts val="0"/>
              </a:spcBef>
              <a:spcAft>
                <a:spcPts val="0"/>
              </a:spcAft>
              <a:buSzPts val="1100"/>
              <a:buNone/>
              <a:defRPr b="1" i="0" sz="2400" u="none" cap="none" strike="noStrike">
                <a:solidFill>
                  <a:srgbClr val="003366"/>
                </a:solidFill>
                <a:latin typeface="Arial"/>
                <a:ea typeface="Arial"/>
                <a:cs typeface="Arial"/>
                <a:sym typeface="Arial"/>
              </a:defRPr>
            </a:lvl5pPr>
            <a:lvl6pPr lvl="5" marR="0" rtl="0" algn="l">
              <a:spcBef>
                <a:spcPts val="0"/>
              </a:spcBef>
              <a:spcAft>
                <a:spcPts val="0"/>
              </a:spcAft>
              <a:buSzPts val="1100"/>
              <a:buNone/>
              <a:defRPr b="1" i="0" sz="2400" u="none" cap="none" strike="noStrike">
                <a:solidFill>
                  <a:srgbClr val="2C5993"/>
                </a:solidFill>
                <a:latin typeface="Arial"/>
                <a:ea typeface="Arial"/>
                <a:cs typeface="Arial"/>
                <a:sym typeface="Arial"/>
              </a:defRPr>
            </a:lvl6pPr>
            <a:lvl7pPr lvl="6" marR="0" rtl="0" algn="l">
              <a:spcBef>
                <a:spcPts val="0"/>
              </a:spcBef>
              <a:spcAft>
                <a:spcPts val="0"/>
              </a:spcAft>
              <a:buSzPts val="1100"/>
              <a:buNone/>
              <a:defRPr b="1" i="0" sz="2400" u="none" cap="none" strike="noStrike">
                <a:solidFill>
                  <a:srgbClr val="2C5993"/>
                </a:solidFill>
                <a:latin typeface="Arial"/>
                <a:ea typeface="Arial"/>
                <a:cs typeface="Arial"/>
                <a:sym typeface="Arial"/>
              </a:defRPr>
            </a:lvl7pPr>
            <a:lvl8pPr lvl="7" marR="0" rtl="0" algn="l">
              <a:spcBef>
                <a:spcPts val="0"/>
              </a:spcBef>
              <a:spcAft>
                <a:spcPts val="0"/>
              </a:spcAft>
              <a:buSzPts val="1100"/>
              <a:buNone/>
              <a:defRPr b="1" i="0" sz="2400" u="none" cap="none" strike="noStrike">
                <a:solidFill>
                  <a:srgbClr val="2C5993"/>
                </a:solidFill>
                <a:latin typeface="Arial"/>
                <a:ea typeface="Arial"/>
                <a:cs typeface="Arial"/>
                <a:sym typeface="Arial"/>
              </a:defRPr>
            </a:lvl8pPr>
            <a:lvl9pPr lvl="8" marR="0" rtl="0" algn="l">
              <a:spcBef>
                <a:spcPts val="0"/>
              </a:spcBef>
              <a:spcAft>
                <a:spcPts val="0"/>
              </a:spcAft>
              <a:buSzPts val="1100"/>
              <a:buNone/>
              <a:defRPr b="1" i="0" sz="2400" u="none" cap="none" strike="noStrike">
                <a:solidFill>
                  <a:srgbClr val="2C5993"/>
                </a:solidFill>
                <a:latin typeface="Arial"/>
                <a:ea typeface="Arial"/>
                <a:cs typeface="Arial"/>
                <a:sym typeface="Arial"/>
              </a:defRPr>
            </a:lvl9pPr>
          </a:lstStyle>
          <a:p/>
        </p:txBody>
      </p:sp>
      <p:cxnSp>
        <p:nvCxnSpPr>
          <p:cNvPr id="52" name="Google Shape;52;p13"/>
          <p:cNvCxnSpPr/>
          <p:nvPr/>
        </p:nvCxnSpPr>
        <p:spPr>
          <a:xfrm>
            <a:off x="0" y="4611001"/>
            <a:ext cx="9144000" cy="1200"/>
          </a:xfrm>
          <a:prstGeom prst="straightConnector1">
            <a:avLst/>
          </a:prstGeom>
          <a:noFill/>
          <a:ln cap="flat" cmpd="sng" w="9525">
            <a:solidFill>
              <a:srgbClr val="00395A"/>
            </a:solidFill>
            <a:prstDash val="dot"/>
            <a:round/>
            <a:headEnd len="sm" w="sm" type="none"/>
            <a:tailEnd len="sm" w="sm" type="none"/>
          </a:ln>
        </p:spPr>
      </p:cxnSp>
      <p:sp>
        <p:nvSpPr>
          <p:cNvPr id="53" name="Google Shape;53;p13"/>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500" u="none" cap="none" strike="noStrike">
                <a:solidFill>
                  <a:srgbClr val="898989"/>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500" u="none" cap="none" strike="noStrike">
                <a:solidFill>
                  <a:srgbClr val="898989"/>
                </a:solidFill>
                <a:latin typeface="Arial"/>
                <a:ea typeface="Arial"/>
                <a:cs typeface="Arial"/>
                <a:sym typeface="Arial"/>
              </a:defRPr>
            </a:lvl1pPr>
            <a:lvl2pPr indent="0" lvl="1" marL="0" marR="0" rtl="0" algn="ctr">
              <a:spcBef>
                <a:spcPts val="0"/>
              </a:spcBef>
              <a:spcAft>
                <a:spcPts val="0"/>
              </a:spcAft>
              <a:buNone/>
              <a:defRPr b="0" i="0" sz="500" u="none" cap="none" strike="noStrike">
                <a:solidFill>
                  <a:srgbClr val="898989"/>
                </a:solidFill>
                <a:latin typeface="Arial"/>
                <a:ea typeface="Arial"/>
                <a:cs typeface="Arial"/>
                <a:sym typeface="Arial"/>
              </a:defRPr>
            </a:lvl2pPr>
            <a:lvl3pPr indent="0" lvl="2" marL="0" marR="0" rtl="0" algn="ctr">
              <a:spcBef>
                <a:spcPts val="0"/>
              </a:spcBef>
              <a:spcAft>
                <a:spcPts val="0"/>
              </a:spcAft>
              <a:buNone/>
              <a:defRPr b="0" i="0" sz="500" u="none" cap="none" strike="noStrike">
                <a:solidFill>
                  <a:srgbClr val="898989"/>
                </a:solidFill>
                <a:latin typeface="Arial"/>
                <a:ea typeface="Arial"/>
                <a:cs typeface="Arial"/>
                <a:sym typeface="Arial"/>
              </a:defRPr>
            </a:lvl3pPr>
            <a:lvl4pPr indent="0" lvl="3" marL="0" marR="0" rtl="0" algn="ctr">
              <a:spcBef>
                <a:spcPts val="0"/>
              </a:spcBef>
              <a:spcAft>
                <a:spcPts val="0"/>
              </a:spcAft>
              <a:buNone/>
              <a:defRPr b="0" i="0" sz="500" u="none" cap="none" strike="noStrike">
                <a:solidFill>
                  <a:srgbClr val="898989"/>
                </a:solidFill>
                <a:latin typeface="Arial"/>
                <a:ea typeface="Arial"/>
                <a:cs typeface="Arial"/>
                <a:sym typeface="Arial"/>
              </a:defRPr>
            </a:lvl4pPr>
            <a:lvl5pPr indent="0" lvl="4" marL="0" marR="0" rtl="0" algn="ctr">
              <a:spcBef>
                <a:spcPts val="0"/>
              </a:spcBef>
              <a:spcAft>
                <a:spcPts val="0"/>
              </a:spcAft>
              <a:buNone/>
              <a:defRPr b="0" i="0" sz="500" u="none" cap="none" strike="noStrike">
                <a:solidFill>
                  <a:srgbClr val="898989"/>
                </a:solidFill>
                <a:latin typeface="Arial"/>
                <a:ea typeface="Arial"/>
                <a:cs typeface="Arial"/>
                <a:sym typeface="Arial"/>
              </a:defRPr>
            </a:lvl5pPr>
            <a:lvl6pPr indent="0" lvl="5" marL="0" marR="0" rtl="0" algn="ctr">
              <a:spcBef>
                <a:spcPts val="0"/>
              </a:spcBef>
              <a:spcAft>
                <a:spcPts val="0"/>
              </a:spcAft>
              <a:buNone/>
              <a:defRPr b="0" i="0" sz="500" u="none" cap="none" strike="noStrike">
                <a:solidFill>
                  <a:srgbClr val="898989"/>
                </a:solidFill>
                <a:latin typeface="Arial"/>
                <a:ea typeface="Arial"/>
                <a:cs typeface="Arial"/>
                <a:sym typeface="Arial"/>
              </a:defRPr>
            </a:lvl6pPr>
            <a:lvl7pPr indent="0" lvl="6" marL="0" marR="0" rtl="0" algn="ctr">
              <a:spcBef>
                <a:spcPts val="0"/>
              </a:spcBef>
              <a:spcAft>
                <a:spcPts val="0"/>
              </a:spcAft>
              <a:buNone/>
              <a:defRPr b="0" i="0" sz="500" u="none" cap="none" strike="noStrike">
                <a:solidFill>
                  <a:srgbClr val="898989"/>
                </a:solidFill>
                <a:latin typeface="Arial"/>
                <a:ea typeface="Arial"/>
                <a:cs typeface="Arial"/>
                <a:sym typeface="Arial"/>
              </a:defRPr>
            </a:lvl7pPr>
            <a:lvl8pPr indent="0" lvl="7" marL="0" marR="0" rtl="0" algn="ctr">
              <a:spcBef>
                <a:spcPts val="0"/>
              </a:spcBef>
              <a:spcAft>
                <a:spcPts val="0"/>
              </a:spcAft>
              <a:buNone/>
              <a:defRPr b="0" i="0" sz="500" u="none" cap="none" strike="noStrike">
                <a:solidFill>
                  <a:srgbClr val="898989"/>
                </a:solidFill>
                <a:latin typeface="Arial"/>
                <a:ea typeface="Arial"/>
                <a:cs typeface="Arial"/>
                <a:sym typeface="Arial"/>
              </a:defRPr>
            </a:lvl8pPr>
            <a:lvl9pPr indent="0" lvl="8" marL="0" marR="0" rtl="0" algn="ctr">
              <a:spcBef>
                <a:spcPts val="0"/>
              </a:spcBef>
              <a:spcAft>
                <a:spcPts val="0"/>
              </a:spcAft>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descr="A close up of a sign&#10;&#10;Description automatically generated" id="55" name="Google Shape;55;p13"/>
          <p:cNvPicPr preferRelativeResize="0"/>
          <p:nvPr/>
        </p:nvPicPr>
        <p:blipFill rotWithShape="1">
          <a:blip r:embed="rId1">
            <a:alphaModFix/>
          </a:blip>
          <a:srcRect b="0" l="0" r="0" t="0"/>
          <a:stretch/>
        </p:blipFill>
        <p:spPr>
          <a:xfrm>
            <a:off x="8393606" y="4711158"/>
            <a:ext cx="267462" cy="3429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3" name="Shape 113"/>
        <p:cNvGrpSpPr/>
        <p:nvPr/>
      </p:nvGrpSpPr>
      <p:grpSpPr>
        <a:xfrm>
          <a:off x="0" y="0"/>
          <a:ext cx="0" cy="0"/>
          <a:chOff x="0" y="0"/>
          <a:chExt cx="0" cy="0"/>
        </a:xfrm>
      </p:grpSpPr>
      <p:sp>
        <p:nvSpPr>
          <p:cNvPr id="114" name="Google Shape;114;p24"/>
          <p:cNvSpPr txBox="1"/>
          <p:nvPr>
            <p:ph type="title"/>
          </p:nvPr>
        </p:nvSpPr>
        <p:spPr>
          <a:xfrm>
            <a:off x="457201" y="195263"/>
            <a:ext cx="8229600" cy="8574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1" i="0" sz="2400" u="none" cap="none" strike="noStrike">
                <a:solidFill>
                  <a:srgbClr val="003366"/>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1" i="0" sz="2400" u="none" cap="none" strike="noStrike">
                <a:solidFill>
                  <a:srgbClr val="003366"/>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1" i="0" sz="2400" u="none" cap="none" strike="noStrike">
                <a:solidFill>
                  <a:srgbClr val="003366"/>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1" i="0" sz="2400" u="none" cap="none" strike="noStrike">
                <a:solidFill>
                  <a:srgbClr val="003366"/>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1" i="0" sz="2400" u="none" cap="none" strike="noStrike">
                <a:solidFill>
                  <a:srgbClr val="2C5993"/>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1" i="0" sz="2400" u="none" cap="none" strike="noStrike">
                <a:solidFill>
                  <a:srgbClr val="2C5993"/>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1" i="0" sz="2400" u="none" cap="none" strike="noStrike">
                <a:solidFill>
                  <a:srgbClr val="2C5993"/>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1" i="0" sz="2400" u="none" cap="none" strike="noStrike">
                <a:solidFill>
                  <a:srgbClr val="2C5993"/>
                </a:solidFill>
                <a:latin typeface="Arial"/>
                <a:ea typeface="Arial"/>
                <a:cs typeface="Arial"/>
                <a:sym typeface="Arial"/>
              </a:defRPr>
            </a:lvl9pPr>
          </a:lstStyle>
          <a:p/>
        </p:txBody>
      </p:sp>
      <p:cxnSp>
        <p:nvCxnSpPr>
          <p:cNvPr id="115" name="Google Shape;115;p24"/>
          <p:cNvCxnSpPr/>
          <p:nvPr/>
        </p:nvCxnSpPr>
        <p:spPr>
          <a:xfrm>
            <a:off x="0" y="4611001"/>
            <a:ext cx="9144000" cy="1200"/>
          </a:xfrm>
          <a:prstGeom prst="straightConnector1">
            <a:avLst/>
          </a:prstGeom>
          <a:noFill/>
          <a:ln cap="flat" cmpd="sng" w="9525">
            <a:solidFill>
              <a:srgbClr val="00395A"/>
            </a:solidFill>
            <a:prstDash val="dot"/>
            <a:round/>
            <a:headEnd len="sm" w="sm" type="none"/>
            <a:tailEnd len="sm" w="sm" type="none"/>
          </a:ln>
        </p:spPr>
      </p:cxnSp>
      <p:sp>
        <p:nvSpPr>
          <p:cNvPr id="116" name="Google Shape;116;p24"/>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5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Arial"/>
                <a:ea typeface="Arial"/>
                <a:cs typeface="Arial"/>
                <a:sym typeface="Arial"/>
              </a:defRPr>
            </a:lvl9pPr>
          </a:lstStyle>
          <a:p/>
        </p:txBody>
      </p:sp>
      <p:sp>
        <p:nvSpPr>
          <p:cNvPr id="117" name="Google Shape;117;p24"/>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descr="A close up of a sign&#10;&#10;Description automatically generated" id="118" name="Google Shape;118;p24"/>
          <p:cNvPicPr preferRelativeResize="0"/>
          <p:nvPr/>
        </p:nvPicPr>
        <p:blipFill rotWithShape="1">
          <a:blip r:embed="rId1">
            <a:alphaModFix/>
          </a:blip>
          <a:srcRect b="0" l="0" r="0" t="0"/>
          <a:stretch/>
        </p:blipFill>
        <p:spPr>
          <a:xfrm>
            <a:off x="8393606" y="4711158"/>
            <a:ext cx="267462" cy="3429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2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5"/>
          <p:cNvSpPr txBox="1"/>
          <p:nvPr>
            <p:ph type="title"/>
          </p:nvPr>
        </p:nvSpPr>
        <p:spPr>
          <a:xfrm>
            <a:off x="457201" y="2143125"/>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400">
                <a:solidFill>
                  <a:schemeClr val="lt1"/>
                </a:solidFill>
                <a:latin typeface="Tahoma"/>
                <a:ea typeface="Tahoma"/>
                <a:cs typeface="Tahoma"/>
                <a:sym typeface="Tahoma"/>
              </a:rPr>
              <a:t>Intro to Pandas</a:t>
            </a:r>
            <a:endParaRPr sz="4400">
              <a:solidFill>
                <a:schemeClr val="lt1"/>
              </a:solidFill>
              <a:latin typeface="Tahoma"/>
              <a:ea typeface="Tahoma"/>
              <a:cs typeface="Tahoma"/>
              <a:sym typeface="Tahoma"/>
            </a:endParaRPr>
          </a:p>
        </p:txBody>
      </p:sp>
      <p:sp>
        <p:nvSpPr>
          <p:cNvPr id="184" name="Google Shape;184;p35"/>
          <p:cNvSpPr txBox="1"/>
          <p:nvPr>
            <p:ph idx="12" type="sldNum"/>
          </p:nvPr>
        </p:nvSpPr>
        <p:spPr>
          <a:xfrm>
            <a:off x="4236031" y="4806409"/>
            <a:ext cx="6783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Functions for Exploring your Data Frame</a:t>
            </a:r>
            <a:endParaRPr>
              <a:latin typeface="Tahoma"/>
              <a:ea typeface="Tahoma"/>
              <a:cs typeface="Tahoma"/>
              <a:sym typeface="Tahoma"/>
            </a:endParaRPr>
          </a:p>
        </p:txBody>
      </p:sp>
      <p:sp>
        <p:nvSpPr>
          <p:cNvPr id="273" name="Google Shape;273;p44"/>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274" name="Google Shape;274;p44"/>
          <p:cNvSpPr txBox="1"/>
          <p:nvPr>
            <p:ph idx="1" type="body"/>
          </p:nvPr>
        </p:nvSpPr>
        <p:spPr>
          <a:xfrm>
            <a:off x="287051" y="1009725"/>
            <a:ext cx="8025300" cy="3576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a:latin typeface="Tahoma"/>
                <a:ea typeface="Tahoma"/>
                <a:cs typeface="Tahoma"/>
                <a:sym typeface="Tahoma"/>
              </a:rPr>
              <a:t>DataFrame.</a:t>
            </a:r>
            <a:r>
              <a:rPr b="1" lang="en">
                <a:latin typeface="Tahoma"/>
                <a:ea typeface="Tahoma"/>
                <a:cs typeface="Tahoma"/>
                <a:sym typeface="Tahoma"/>
              </a:rPr>
              <a:t>shape</a:t>
            </a:r>
            <a:endParaRPr>
              <a:latin typeface="Tahoma"/>
              <a:ea typeface="Tahoma"/>
              <a:cs typeface="Tahoma"/>
              <a:sym typeface="Tahoma"/>
            </a:endParaRPr>
          </a:p>
          <a:p>
            <a:pPr indent="-342900" lvl="0" marL="457200" rtl="0" algn="l">
              <a:lnSpc>
                <a:spcPct val="115000"/>
              </a:lnSpc>
              <a:spcBef>
                <a:spcPts val="0"/>
              </a:spcBef>
              <a:spcAft>
                <a:spcPts val="0"/>
              </a:spcAft>
              <a:buSzPts val="1800"/>
              <a:buFont typeface="Tahoma"/>
              <a:buChar char="●"/>
            </a:pPr>
            <a:r>
              <a:rPr lang="en">
                <a:latin typeface="Tahoma"/>
                <a:ea typeface="Tahoma"/>
                <a:cs typeface="Tahoma"/>
                <a:sym typeface="Tahoma"/>
              </a:rPr>
              <a:t>Outputs n rows and m columns</a:t>
            </a:r>
            <a:endParaRPr>
              <a:latin typeface="Tahoma"/>
              <a:ea typeface="Tahoma"/>
              <a:cs typeface="Tahoma"/>
              <a:sym typeface="Tahoma"/>
            </a:endParaRPr>
          </a:p>
          <a:p>
            <a:pPr indent="0" lvl="0" marL="0" rtl="0" algn="l">
              <a:lnSpc>
                <a:spcPct val="115000"/>
              </a:lnSpc>
              <a:spcBef>
                <a:spcPts val="0"/>
              </a:spcBef>
              <a:spcAft>
                <a:spcPts val="0"/>
              </a:spcAft>
              <a:buNone/>
            </a:pPr>
            <a:r>
              <a:t/>
            </a:r>
            <a:endParaRPr>
              <a:latin typeface="Tahoma"/>
              <a:ea typeface="Tahoma"/>
              <a:cs typeface="Tahoma"/>
              <a:sym typeface="Tahoma"/>
            </a:endParaRPr>
          </a:p>
          <a:p>
            <a:pPr indent="0" lvl="0" marL="0" rtl="0" algn="l">
              <a:lnSpc>
                <a:spcPct val="115000"/>
              </a:lnSpc>
              <a:spcBef>
                <a:spcPts val="0"/>
              </a:spcBef>
              <a:spcAft>
                <a:spcPts val="0"/>
              </a:spcAft>
              <a:buNone/>
            </a:pPr>
            <a:r>
              <a:rPr b="1" lang="en">
                <a:latin typeface="Tahoma"/>
                <a:ea typeface="Tahoma"/>
                <a:cs typeface="Tahoma"/>
                <a:sym typeface="Tahoma"/>
              </a:rPr>
              <a:t>DataFrame.columns</a:t>
            </a:r>
            <a:endParaRPr b="1">
              <a:latin typeface="Tahoma"/>
              <a:ea typeface="Tahoma"/>
              <a:cs typeface="Tahoma"/>
              <a:sym typeface="Tahoma"/>
            </a:endParaRPr>
          </a:p>
          <a:p>
            <a:pPr indent="-342900" lvl="0" marL="457200" rtl="0" algn="l">
              <a:lnSpc>
                <a:spcPct val="115000"/>
              </a:lnSpc>
              <a:spcBef>
                <a:spcPts val="0"/>
              </a:spcBef>
              <a:spcAft>
                <a:spcPts val="0"/>
              </a:spcAft>
              <a:buSzPts val="1800"/>
              <a:buFont typeface="Tahoma"/>
              <a:buChar char="●"/>
            </a:pPr>
            <a:r>
              <a:rPr lang="en">
                <a:latin typeface="Tahoma"/>
                <a:ea typeface="Tahoma"/>
                <a:cs typeface="Tahoma"/>
                <a:sym typeface="Tahoma"/>
              </a:rPr>
              <a:t>Outputs names of columns</a:t>
            </a:r>
            <a:endParaRPr>
              <a:latin typeface="Tahoma"/>
              <a:ea typeface="Tahoma"/>
              <a:cs typeface="Tahoma"/>
              <a:sym typeface="Tahoma"/>
            </a:endParaRPr>
          </a:p>
          <a:p>
            <a:pPr indent="0" lvl="0" marL="0" rtl="0" algn="l">
              <a:lnSpc>
                <a:spcPct val="115000"/>
              </a:lnSpc>
              <a:spcBef>
                <a:spcPts val="0"/>
              </a:spcBef>
              <a:spcAft>
                <a:spcPts val="0"/>
              </a:spcAft>
              <a:buNone/>
            </a:pPr>
            <a:r>
              <a:t/>
            </a:r>
            <a:endParaRPr>
              <a:latin typeface="Tahoma"/>
              <a:ea typeface="Tahoma"/>
              <a:cs typeface="Tahoma"/>
              <a:sym typeface="Tahoma"/>
            </a:endParaRPr>
          </a:p>
          <a:p>
            <a:pPr indent="0" lvl="0" marL="0" rtl="0" algn="l">
              <a:lnSpc>
                <a:spcPct val="115000"/>
              </a:lnSpc>
              <a:spcBef>
                <a:spcPts val="0"/>
              </a:spcBef>
              <a:spcAft>
                <a:spcPts val="0"/>
              </a:spcAft>
              <a:buNone/>
            </a:pPr>
            <a:r>
              <a:rPr b="1" lang="en">
                <a:latin typeface="Tahoma"/>
                <a:ea typeface="Tahoma"/>
                <a:cs typeface="Tahoma"/>
                <a:sym typeface="Tahoma"/>
              </a:rPr>
              <a:t>len(DataFrame)</a:t>
            </a:r>
            <a:endParaRPr b="1">
              <a:latin typeface="Tahoma"/>
              <a:ea typeface="Tahoma"/>
              <a:cs typeface="Tahoma"/>
              <a:sym typeface="Tahoma"/>
            </a:endParaRPr>
          </a:p>
          <a:p>
            <a:pPr indent="-342900" lvl="0" marL="457200" rtl="0" algn="l">
              <a:lnSpc>
                <a:spcPct val="115000"/>
              </a:lnSpc>
              <a:spcBef>
                <a:spcPts val="0"/>
              </a:spcBef>
              <a:spcAft>
                <a:spcPts val="0"/>
              </a:spcAft>
              <a:buSzPts val="1800"/>
              <a:buFont typeface="Tahoma"/>
              <a:buChar char="●"/>
            </a:pPr>
            <a:r>
              <a:rPr lang="en">
                <a:latin typeface="Tahoma"/>
                <a:ea typeface="Tahoma"/>
                <a:cs typeface="Tahoma"/>
                <a:sym typeface="Tahoma"/>
              </a:rPr>
              <a:t>Gives number of rows of dataframe</a:t>
            </a:r>
            <a:endParaRPr>
              <a:latin typeface="Tahoma"/>
              <a:ea typeface="Tahoma"/>
              <a:cs typeface="Tahoma"/>
              <a:sym typeface="Tahoma"/>
            </a:endParaRPr>
          </a:p>
          <a:p>
            <a:pPr indent="0" lvl="0" marL="0" rtl="0" algn="l">
              <a:lnSpc>
                <a:spcPct val="115000"/>
              </a:lnSpc>
              <a:spcBef>
                <a:spcPts val="0"/>
              </a:spcBef>
              <a:spcAft>
                <a:spcPts val="0"/>
              </a:spcAft>
              <a:buNone/>
            </a:pPr>
            <a:r>
              <a:t/>
            </a:r>
            <a:endParaRPr>
              <a:latin typeface="Tahoma"/>
              <a:ea typeface="Tahoma"/>
              <a:cs typeface="Tahoma"/>
              <a:sym typeface="Tahoma"/>
            </a:endParaRPr>
          </a:p>
          <a:p>
            <a:pPr indent="0" lvl="0" marL="0" rtl="0" algn="l">
              <a:lnSpc>
                <a:spcPct val="115000"/>
              </a:lnSpc>
              <a:spcBef>
                <a:spcPts val="0"/>
              </a:spcBef>
              <a:spcAft>
                <a:spcPts val="0"/>
              </a:spcAft>
              <a:buNone/>
            </a:pPr>
            <a:r>
              <a:rPr b="1" lang="en">
                <a:latin typeface="Tahoma"/>
                <a:ea typeface="Tahoma"/>
                <a:cs typeface="Tahoma"/>
                <a:sym typeface="Tahoma"/>
              </a:rPr>
              <a:t>DataFrame.info()</a:t>
            </a:r>
            <a:endParaRPr b="1">
              <a:latin typeface="Tahoma"/>
              <a:ea typeface="Tahoma"/>
              <a:cs typeface="Tahoma"/>
              <a:sym typeface="Tahoma"/>
            </a:endParaRPr>
          </a:p>
          <a:p>
            <a:pPr indent="-342900" lvl="0" marL="457200" rtl="0" algn="l">
              <a:lnSpc>
                <a:spcPct val="115000"/>
              </a:lnSpc>
              <a:spcBef>
                <a:spcPts val="0"/>
              </a:spcBef>
              <a:spcAft>
                <a:spcPts val="0"/>
              </a:spcAft>
              <a:buSzPts val="1800"/>
              <a:buFont typeface="Tahoma"/>
              <a:buChar char="●"/>
            </a:pPr>
            <a:r>
              <a:rPr lang="en">
                <a:latin typeface="Tahoma"/>
                <a:ea typeface="Tahoma"/>
                <a:cs typeface="Tahoma"/>
                <a:sym typeface="Tahoma"/>
              </a:rPr>
              <a:t>Outputs info per column, such as the format of data in each column, the number of Null (or missing) values per column, etc.</a:t>
            </a:r>
            <a:endParaRPr>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457200" y="1401075"/>
            <a:ext cx="4940100" cy="1673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 notebook </a:t>
            </a:r>
            <a:r>
              <a:rPr i="1" lang="en"/>
              <a:t>06_intro-to-pandas, </a:t>
            </a:r>
            <a:r>
              <a:rPr lang="en"/>
              <a:t>complete the following section: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1.1 - Importing Data</a:t>
            </a:r>
            <a:endParaRPr/>
          </a:p>
        </p:txBody>
      </p:sp>
      <p:sp>
        <p:nvSpPr>
          <p:cNvPr id="281" name="Google Shape;281;p45"/>
          <p:cNvSpPr txBox="1"/>
          <p:nvPr>
            <p:ph idx="12" type="sldNum"/>
          </p:nvPr>
        </p:nvSpPr>
        <p:spPr>
          <a:xfrm>
            <a:off x="3177023" y="3604807"/>
            <a:ext cx="5088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282" name="Google Shape;282;p45"/>
          <p:cNvPicPr preferRelativeResize="0"/>
          <p:nvPr/>
        </p:nvPicPr>
        <p:blipFill>
          <a:blip r:embed="rId3">
            <a:alphaModFix/>
          </a:blip>
          <a:stretch>
            <a:fillRect/>
          </a:stretch>
        </p:blipFill>
        <p:spPr>
          <a:xfrm>
            <a:off x="6033822" y="2275550"/>
            <a:ext cx="3110175" cy="233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Calculating </a:t>
            </a:r>
            <a:r>
              <a:rPr lang="en">
                <a:latin typeface="Tahoma"/>
                <a:ea typeface="Tahoma"/>
                <a:cs typeface="Tahoma"/>
                <a:sym typeface="Tahoma"/>
              </a:rPr>
              <a:t>Statistics!</a:t>
            </a:r>
            <a:endParaRPr>
              <a:latin typeface="Tahoma"/>
              <a:ea typeface="Tahoma"/>
              <a:cs typeface="Tahoma"/>
              <a:sym typeface="Tahoma"/>
            </a:endParaRPr>
          </a:p>
        </p:txBody>
      </p:sp>
      <p:sp>
        <p:nvSpPr>
          <p:cNvPr id="289" name="Google Shape;289;p46"/>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290" name="Google Shape;290;p46"/>
          <p:cNvSpPr txBox="1"/>
          <p:nvPr>
            <p:ph idx="1" type="body"/>
          </p:nvPr>
        </p:nvSpPr>
        <p:spPr>
          <a:xfrm>
            <a:off x="287051" y="1009725"/>
            <a:ext cx="8025300" cy="3576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a:latin typeface="Tahoma"/>
                <a:ea typeface="Tahoma"/>
                <a:cs typeface="Tahoma"/>
                <a:sym typeface="Tahoma"/>
              </a:rPr>
              <a:t>DataFrame.describe()</a:t>
            </a:r>
            <a:endParaRPr>
              <a:latin typeface="Tahoma"/>
              <a:ea typeface="Tahoma"/>
              <a:cs typeface="Tahoma"/>
              <a:sym typeface="Tahoma"/>
            </a:endParaRPr>
          </a:p>
          <a:p>
            <a:pPr indent="-342900" lvl="0" marL="457200" rtl="0" algn="l">
              <a:lnSpc>
                <a:spcPct val="115000"/>
              </a:lnSpc>
              <a:spcBef>
                <a:spcPts val="1000"/>
              </a:spcBef>
              <a:spcAft>
                <a:spcPts val="0"/>
              </a:spcAft>
              <a:buSzPts val="1800"/>
              <a:buFont typeface="Tahoma"/>
              <a:buChar char="●"/>
            </a:pPr>
            <a:r>
              <a:rPr lang="en">
                <a:latin typeface="Tahoma"/>
                <a:ea typeface="Tahoma"/>
                <a:cs typeface="Tahoma"/>
                <a:sym typeface="Tahoma"/>
              </a:rPr>
              <a:t>Basic</a:t>
            </a:r>
            <a:r>
              <a:rPr lang="en">
                <a:latin typeface="Tahoma"/>
                <a:ea typeface="Tahoma"/>
                <a:cs typeface="Tahoma"/>
                <a:sym typeface="Tahoma"/>
              </a:rPr>
              <a:t> statistics about each of the variables in your DataFrame, such as mean, standard deviation, min/max values, etc.</a:t>
            </a:r>
            <a:endParaRPr>
              <a:latin typeface="Tahoma"/>
              <a:ea typeface="Tahoma"/>
              <a:cs typeface="Tahoma"/>
              <a:sym typeface="Tahoma"/>
            </a:endParaRPr>
          </a:p>
          <a:p>
            <a:pPr indent="-342900" lvl="0" marL="457200" rtl="0" algn="l">
              <a:lnSpc>
                <a:spcPct val="115000"/>
              </a:lnSpc>
              <a:spcBef>
                <a:spcPts val="1000"/>
              </a:spcBef>
              <a:spcAft>
                <a:spcPts val="0"/>
              </a:spcAft>
              <a:buSzPts val="1800"/>
              <a:buFont typeface="Tahoma"/>
              <a:buChar char="●"/>
            </a:pPr>
            <a:r>
              <a:rPr lang="en">
                <a:latin typeface="Tahoma"/>
                <a:ea typeface="Tahoma"/>
                <a:cs typeface="Tahoma"/>
                <a:sym typeface="Tahoma"/>
              </a:rPr>
              <a:t>Use the argument </a:t>
            </a:r>
            <a:r>
              <a:rPr b="1" lang="en">
                <a:latin typeface="Courier New"/>
                <a:ea typeface="Courier New"/>
                <a:cs typeface="Courier New"/>
                <a:sym typeface="Courier New"/>
              </a:rPr>
              <a:t>include=’all’</a:t>
            </a:r>
            <a:r>
              <a:rPr b="1" lang="en">
                <a:latin typeface="Tahoma"/>
                <a:ea typeface="Tahoma"/>
                <a:cs typeface="Tahoma"/>
                <a:sym typeface="Tahoma"/>
              </a:rPr>
              <a:t> </a:t>
            </a:r>
            <a:r>
              <a:rPr lang="en">
                <a:latin typeface="Tahoma"/>
                <a:ea typeface="Tahoma"/>
                <a:cs typeface="Tahoma"/>
                <a:sym typeface="Tahoma"/>
              </a:rPr>
              <a:t>to also work with non-numeric data.</a:t>
            </a:r>
            <a:endParaRPr>
              <a:latin typeface="Tahoma"/>
              <a:ea typeface="Tahoma"/>
              <a:cs typeface="Tahoma"/>
              <a:sym typeface="Tahoma"/>
            </a:endParaRPr>
          </a:p>
          <a:p>
            <a:pPr indent="-342900" lvl="0" marL="457200" rtl="0" algn="l">
              <a:lnSpc>
                <a:spcPct val="115000"/>
              </a:lnSpc>
              <a:spcBef>
                <a:spcPts val="1000"/>
              </a:spcBef>
              <a:spcAft>
                <a:spcPts val="1000"/>
              </a:spcAft>
              <a:buSzPts val="1800"/>
              <a:buFont typeface="Tahoma"/>
              <a:buChar char="●"/>
            </a:pPr>
            <a:r>
              <a:rPr lang="en">
                <a:latin typeface="Tahoma"/>
                <a:ea typeface="Tahoma"/>
                <a:cs typeface="Tahoma"/>
                <a:sym typeface="Tahoma"/>
              </a:rPr>
              <a:t>For example, if the column is not numeric, it will return measures such as count, number of unique values, and the most frequent value (top is the value of the most frequent value, while freq tells you its frequency).</a:t>
            </a:r>
            <a:endParaRPr>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Statistics!</a:t>
            </a:r>
            <a:endParaRPr>
              <a:latin typeface="Tahoma"/>
              <a:ea typeface="Tahoma"/>
              <a:cs typeface="Tahoma"/>
              <a:sym typeface="Tahoma"/>
            </a:endParaRPr>
          </a:p>
        </p:txBody>
      </p:sp>
      <p:sp>
        <p:nvSpPr>
          <p:cNvPr id="297" name="Google Shape;297;p47"/>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298" name="Google Shape;298;p47"/>
          <p:cNvSpPr txBox="1"/>
          <p:nvPr>
            <p:ph idx="1" type="body"/>
          </p:nvPr>
        </p:nvSpPr>
        <p:spPr>
          <a:xfrm>
            <a:off x="287051" y="1009725"/>
            <a:ext cx="8025300" cy="3576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a:latin typeface="Tahoma"/>
                <a:ea typeface="Tahoma"/>
                <a:cs typeface="Tahoma"/>
                <a:sym typeface="Tahoma"/>
              </a:rPr>
              <a:t>DataFrame.describe()</a:t>
            </a:r>
            <a:endParaRPr>
              <a:latin typeface="Tahoma"/>
              <a:ea typeface="Tahoma"/>
              <a:cs typeface="Tahoma"/>
              <a:sym typeface="Tahoma"/>
            </a:endParaRPr>
          </a:p>
          <a:p>
            <a:pPr indent="-342900" lvl="0" marL="457200" rtl="0" algn="l">
              <a:lnSpc>
                <a:spcPct val="115000"/>
              </a:lnSpc>
              <a:spcBef>
                <a:spcPts val="1000"/>
              </a:spcBef>
              <a:spcAft>
                <a:spcPts val="0"/>
              </a:spcAft>
              <a:buSzPts val="1800"/>
              <a:buFont typeface="Tahoma"/>
              <a:buChar char="●"/>
            </a:pPr>
            <a:r>
              <a:rPr lang="en">
                <a:latin typeface="Tahoma"/>
                <a:ea typeface="Tahoma"/>
                <a:cs typeface="Tahoma"/>
                <a:sym typeface="Tahoma"/>
              </a:rPr>
              <a:t>Basic statistics about each of the variables in your DataFrame, such as mean, standard deviation, min/max values, etc.</a:t>
            </a:r>
            <a:endParaRPr>
              <a:latin typeface="Tahoma"/>
              <a:ea typeface="Tahoma"/>
              <a:cs typeface="Tahoma"/>
              <a:sym typeface="Tahoma"/>
            </a:endParaRPr>
          </a:p>
          <a:p>
            <a:pPr indent="-342900" lvl="0" marL="457200" rtl="0" algn="l">
              <a:lnSpc>
                <a:spcPct val="115000"/>
              </a:lnSpc>
              <a:spcBef>
                <a:spcPts val="1000"/>
              </a:spcBef>
              <a:spcAft>
                <a:spcPts val="1000"/>
              </a:spcAft>
              <a:buSzPts val="1800"/>
              <a:buFont typeface="Tahoma"/>
              <a:buChar char="●"/>
            </a:pPr>
            <a:r>
              <a:rPr lang="en">
                <a:latin typeface="Tahoma"/>
                <a:ea typeface="Tahoma"/>
                <a:cs typeface="Tahoma"/>
                <a:sym typeface="Tahoma"/>
              </a:rPr>
              <a:t>Use the argument </a:t>
            </a:r>
            <a:r>
              <a:rPr b="1" lang="en">
                <a:latin typeface="Courier New"/>
                <a:ea typeface="Courier New"/>
                <a:cs typeface="Courier New"/>
                <a:sym typeface="Courier New"/>
              </a:rPr>
              <a:t>include=’all’</a:t>
            </a:r>
            <a:r>
              <a:rPr b="1" lang="en">
                <a:latin typeface="Tahoma"/>
                <a:ea typeface="Tahoma"/>
                <a:cs typeface="Tahoma"/>
                <a:sym typeface="Tahoma"/>
              </a:rPr>
              <a:t> </a:t>
            </a:r>
            <a:r>
              <a:rPr lang="en">
                <a:latin typeface="Tahoma"/>
                <a:ea typeface="Tahoma"/>
                <a:cs typeface="Tahoma"/>
                <a:sym typeface="Tahoma"/>
              </a:rPr>
              <a:t>to also work with non-numeric data. You will get measures such as the number of unique values, the most frequent value (top is the value of the most frequent value, while freq tells you its frequency).</a:t>
            </a:r>
            <a:endParaRPr>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Calculating</a:t>
            </a:r>
            <a:r>
              <a:rPr lang="en">
                <a:latin typeface="Tahoma"/>
                <a:ea typeface="Tahoma"/>
                <a:cs typeface="Tahoma"/>
                <a:sym typeface="Tahoma"/>
              </a:rPr>
              <a:t> Statistics!</a:t>
            </a:r>
            <a:endParaRPr>
              <a:latin typeface="Tahoma"/>
              <a:ea typeface="Tahoma"/>
              <a:cs typeface="Tahoma"/>
              <a:sym typeface="Tahoma"/>
            </a:endParaRPr>
          </a:p>
        </p:txBody>
      </p:sp>
      <p:sp>
        <p:nvSpPr>
          <p:cNvPr id="305" name="Google Shape;305;p48"/>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306" name="Google Shape;306;p48"/>
          <p:cNvSpPr txBox="1"/>
          <p:nvPr>
            <p:ph idx="1" type="body"/>
          </p:nvPr>
        </p:nvSpPr>
        <p:spPr>
          <a:xfrm>
            <a:off x="287051" y="1009725"/>
            <a:ext cx="8025300" cy="3576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a:latin typeface="Tahoma"/>
                <a:ea typeface="Tahoma"/>
                <a:cs typeface="Tahoma"/>
                <a:sym typeface="Tahoma"/>
              </a:rPr>
              <a:t>DataFrame.mean() [OR .median(), .mode(), .std(), etc.]</a:t>
            </a:r>
            <a:endParaRPr>
              <a:latin typeface="Tahoma"/>
              <a:ea typeface="Tahoma"/>
              <a:cs typeface="Tahoma"/>
              <a:sym typeface="Tahoma"/>
            </a:endParaRPr>
          </a:p>
          <a:p>
            <a:pPr indent="-342900" lvl="0" marL="457200" rtl="0" algn="l">
              <a:lnSpc>
                <a:spcPct val="115000"/>
              </a:lnSpc>
              <a:spcBef>
                <a:spcPts val="1000"/>
              </a:spcBef>
              <a:spcAft>
                <a:spcPts val="0"/>
              </a:spcAft>
              <a:buSzPts val="1800"/>
              <a:buFont typeface="Tahoma"/>
              <a:buChar char="●"/>
            </a:pPr>
            <a:r>
              <a:rPr lang="en">
                <a:latin typeface="Tahoma"/>
                <a:ea typeface="Tahoma"/>
                <a:cs typeface="Tahoma"/>
                <a:sym typeface="Tahoma"/>
              </a:rPr>
              <a:t>You can also directly get various statistics measurements</a:t>
            </a:r>
            <a:endParaRPr>
              <a:latin typeface="Tahoma"/>
              <a:ea typeface="Tahoma"/>
              <a:cs typeface="Tahoma"/>
              <a:sym typeface="Tahoma"/>
            </a:endParaRPr>
          </a:p>
          <a:p>
            <a:pPr indent="0" lvl="0" marL="457200" rtl="0" algn="l">
              <a:lnSpc>
                <a:spcPct val="115000"/>
              </a:lnSpc>
              <a:spcBef>
                <a:spcPts val="1000"/>
              </a:spcBef>
              <a:spcAft>
                <a:spcPts val="0"/>
              </a:spcAft>
              <a:buNone/>
            </a:pPr>
            <a:r>
              <a:t/>
            </a:r>
            <a:endParaRPr>
              <a:latin typeface="Tahoma"/>
              <a:ea typeface="Tahoma"/>
              <a:cs typeface="Tahoma"/>
              <a:sym typeface="Tahoma"/>
            </a:endParaRPr>
          </a:p>
          <a:p>
            <a:pPr indent="0" lvl="0" marL="457200" rtl="0" algn="l">
              <a:lnSpc>
                <a:spcPct val="115000"/>
              </a:lnSpc>
              <a:spcBef>
                <a:spcPts val="1000"/>
              </a:spcBef>
              <a:spcAft>
                <a:spcPts val="0"/>
              </a:spcAft>
              <a:buNone/>
            </a:pPr>
            <a:r>
              <a:t/>
            </a:r>
            <a:endParaRPr>
              <a:latin typeface="Tahoma"/>
              <a:ea typeface="Tahoma"/>
              <a:cs typeface="Tahoma"/>
              <a:sym typeface="Tahoma"/>
            </a:endParaRPr>
          </a:p>
          <a:p>
            <a:pPr indent="0" lvl="0" marL="0" rtl="0" algn="l">
              <a:lnSpc>
                <a:spcPct val="115000"/>
              </a:lnSpc>
              <a:spcBef>
                <a:spcPts val="1000"/>
              </a:spcBef>
              <a:spcAft>
                <a:spcPts val="0"/>
              </a:spcAft>
              <a:buNone/>
            </a:pPr>
            <a:r>
              <a:rPr i="1" lang="en">
                <a:latin typeface="Tahoma"/>
                <a:ea typeface="Tahoma"/>
                <a:cs typeface="Tahoma"/>
                <a:sym typeface="Tahoma"/>
              </a:rPr>
              <a:t>Note that you may get a warning if your dataframe contains non-numeric columns (e.g. strings). A warning is not an error and it is completely fine.</a:t>
            </a:r>
            <a:endParaRPr i="1">
              <a:latin typeface="Tahoma"/>
              <a:ea typeface="Tahoma"/>
              <a:cs typeface="Tahoma"/>
              <a:sym typeface="Tahoma"/>
            </a:endParaRPr>
          </a:p>
          <a:p>
            <a:pPr indent="0" lvl="0" marL="0" rtl="0" algn="l">
              <a:lnSpc>
                <a:spcPct val="115000"/>
              </a:lnSpc>
              <a:spcBef>
                <a:spcPts val="1000"/>
              </a:spcBef>
              <a:spcAft>
                <a:spcPts val="1000"/>
              </a:spcAft>
              <a:buNone/>
            </a:pPr>
            <a:r>
              <a:rPr i="1" lang="en">
                <a:latin typeface="Tahoma"/>
                <a:ea typeface="Tahoma"/>
                <a:cs typeface="Tahoma"/>
                <a:sym typeface="Tahoma"/>
              </a:rPr>
              <a:t>To get around it, you can use the argument ‘numeric_only=True’ OR specify which column to look at (which we will learn in the next notebook!)</a:t>
            </a:r>
            <a:endParaRPr i="1">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More</a:t>
            </a:r>
            <a:r>
              <a:rPr lang="en">
                <a:latin typeface="Tahoma"/>
                <a:ea typeface="Tahoma"/>
                <a:cs typeface="Tahoma"/>
                <a:sym typeface="Tahoma"/>
              </a:rPr>
              <a:t> Statistics!</a:t>
            </a:r>
            <a:endParaRPr>
              <a:latin typeface="Tahoma"/>
              <a:ea typeface="Tahoma"/>
              <a:cs typeface="Tahoma"/>
              <a:sym typeface="Tahoma"/>
            </a:endParaRPr>
          </a:p>
        </p:txBody>
      </p:sp>
      <p:sp>
        <p:nvSpPr>
          <p:cNvPr id="313" name="Google Shape;313;p49"/>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314" name="Google Shape;314;p49"/>
          <p:cNvSpPr txBox="1"/>
          <p:nvPr>
            <p:ph idx="1" type="body"/>
          </p:nvPr>
        </p:nvSpPr>
        <p:spPr>
          <a:xfrm>
            <a:off x="287051" y="1009725"/>
            <a:ext cx="4029000" cy="3576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a:latin typeface="Tahoma"/>
                <a:ea typeface="Tahoma"/>
                <a:cs typeface="Tahoma"/>
                <a:sym typeface="Tahoma"/>
              </a:rPr>
              <a:t>DataFrame.hist()</a:t>
            </a:r>
            <a:endParaRPr>
              <a:latin typeface="Tahoma"/>
              <a:ea typeface="Tahoma"/>
              <a:cs typeface="Tahoma"/>
              <a:sym typeface="Tahoma"/>
            </a:endParaRPr>
          </a:p>
          <a:p>
            <a:pPr indent="-342900" lvl="0" marL="457200" rtl="0" algn="l">
              <a:lnSpc>
                <a:spcPct val="115000"/>
              </a:lnSpc>
              <a:spcBef>
                <a:spcPts val="1000"/>
              </a:spcBef>
              <a:spcAft>
                <a:spcPts val="0"/>
              </a:spcAft>
              <a:buSzPts val="1800"/>
              <a:buFont typeface="Tahoma"/>
              <a:buChar char="●"/>
            </a:pPr>
            <a:r>
              <a:rPr lang="en">
                <a:latin typeface="Tahoma"/>
                <a:ea typeface="Tahoma"/>
                <a:cs typeface="Tahoma"/>
                <a:sym typeface="Tahoma"/>
              </a:rPr>
              <a:t>Pandas can quickly create histograms</a:t>
            </a:r>
            <a:endParaRPr>
              <a:latin typeface="Tahoma"/>
              <a:ea typeface="Tahoma"/>
              <a:cs typeface="Tahoma"/>
              <a:sym typeface="Tahoma"/>
            </a:endParaRPr>
          </a:p>
          <a:p>
            <a:pPr indent="-298450" lvl="0" marL="457200" rtl="0" algn="l">
              <a:lnSpc>
                <a:spcPct val="115000"/>
              </a:lnSpc>
              <a:spcBef>
                <a:spcPts val="1000"/>
              </a:spcBef>
              <a:spcAft>
                <a:spcPts val="1000"/>
              </a:spcAft>
              <a:buSzPts val="1100"/>
              <a:buFont typeface="Tahoma"/>
              <a:buChar char="●"/>
            </a:pPr>
            <a:r>
              <a:rPr lang="en">
                <a:latin typeface="Tahoma"/>
                <a:ea typeface="Tahoma"/>
                <a:cs typeface="Tahoma"/>
                <a:sym typeface="Tahoma"/>
              </a:rPr>
              <a:t>It will choose the bin size automatically but you can change it using the </a:t>
            </a:r>
            <a:r>
              <a:rPr b="1" lang="en">
                <a:latin typeface="Courier New"/>
                <a:ea typeface="Courier New"/>
                <a:cs typeface="Courier New"/>
                <a:sym typeface="Courier New"/>
              </a:rPr>
              <a:t>bins=</a:t>
            </a:r>
            <a:r>
              <a:rPr lang="en">
                <a:latin typeface="Tahoma"/>
                <a:ea typeface="Tahoma"/>
                <a:cs typeface="Tahoma"/>
                <a:sym typeface="Tahoma"/>
              </a:rPr>
              <a:t> argument</a:t>
            </a:r>
            <a:endParaRPr>
              <a:latin typeface="Tahoma"/>
              <a:ea typeface="Tahoma"/>
              <a:cs typeface="Tahoma"/>
              <a:sym typeface="Tahoma"/>
            </a:endParaRPr>
          </a:p>
        </p:txBody>
      </p:sp>
      <p:pic>
        <p:nvPicPr>
          <p:cNvPr id="315" name="Google Shape;315;p49"/>
          <p:cNvPicPr preferRelativeResize="0"/>
          <p:nvPr/>
        </p:nvPicPr>
        <p:blipFill rotWithShape="1">
          <a:blip r:embed="rId3">
            <a:alphaModFix/>
          </a:blip>
          <a:srcRect b="5433" l="7046" r="6064" t="14432"/>
          <a:stretch/>
        </p:blipFill>
        <p:spPr>
          <a:xfrm>
            <a:off x="4495975" y="1358223"/>
            <a:ext cx="4648026" cy="3256277"/>
          </a:xfrm>
          <a:prstGeom prst="rect">
            <a:avLst/>
          </a:prstGeom>
          <a:noFill/>
          <a:ln>
            <a:noFill/>
          </a:ln>
        </p:spPr>
      </p:pic>
      <p:cxnSp>
        <p:nvCxnSpPr>
          <p:cNvPr id="316" name="Google Shape;316;p49"/>
          <p:cNvCxnSpPr/>
          <p:nvPr/>
        </p:nvCxnSpPr>
        <p:spPr>
          <a:xfrm>
            <a:off x="6117850" y="1051800"/>
            <a:ext cx="215400" cy="1667700"/>
          </a:xfrm>
          <a:prstGeom prst="straightConnector1">
            <a:avLst/>
          </a:prstGeom>
          <a:noFill/>
          <a:ln cap="flat" cmpd="sng" w="28575">
            <a:solidFill>
              <a:srgbClr val="00303B"/>
            </a:solidFill>
            <a:prstDash val="solid"/>
            <a:round/>
            <a:headEnd len="med" w="med" type="none"/>
            <a:tailEnd len="med" w="med" type="triangle"/>
          </a:ln>
        </p:spPr>
      </p:cxnSp>
      <p:sp>
        <p:nvSpPr>
          <p:cNvPr id="317" name="Google Shape;317;p49"/>
          <p:cNvSpPr txBox="1"/>
          <p:nvPr/>
        </p:nvSpPr>
        <p:spPr>
          <a:xfrm>
            <a:off x="4637575" y="388900"/>
            <a:ext cx="4199100" cy="677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ahoma"/>
                <a:ea typeface="Tahoma"/>
                <a:cs typeface="Tahoma"/>
                <a:sym typeface="Tahoma"/>
              </a:rPr>
              <a:t>Each </a:t>
            </a:r>
            <a:r>
              <a:rPr b="1" lang="en" sz="1600">
                <a:latin typeface="Tahoma"/>
                <a:ea typeface="Tahoma"/>
                <a:cs typeface="Tahoma"/>
                <a:sym typeface="Tahoma"/>
              </a:rPr>
              <a:t>bin</a:t>
            </a:r>
            <a:r>
              <a:rPr lang="en" sz="1600">
                <a:latin typeface="Tahoma"/>
                <a:ea typeface="Tahoma"/>
                <a:cs typeface="Tahoma"/>
                <a:sym typeface="Tahoma"/>
              </a:rPr>
              <a:t> is a bar whose height corresponds to how many data points are in that bin.</a:t>
            </a:r>
            <a:endParaRPr sz="1600">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457200" y="1841888"/>
            <a:ext cx="4940100" cy="1666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 notebook </a:t>
            </a:r>
            <a:r>
              <a:rPr i="1" lang="en"/>
              <a:t>06_intro-to-pandas </a:t>
            </a:r>
            <a:r>
              <a:rPr lang="en"/>
              <a:t>complete the following sections: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1.2 - Statistics</a:t>
            </a:r>
            <a:endParaRPr/>
          </a:p>
          <a:p>
            <a:pPr indent="0" lvl="0" marL="0" rtl="0" algn="l">
              <a:spcBef>
                <a:spcPts val="0"/>
              </a:spcBef>
              <a:spcAft>
                <a:spcPts val="0"/>
              </a:spcAft>
              <a:buNone/>
            </a:pPr>
            <a:r>
              <a:rPr lang="en"/>
              <a:t>1.3 - Histograms and Standard Deviation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are done, complete the Exit Ticket!</a:t>
            </a:r>
            <a:endParaRPr/>
          </a:p>
          <a:p>
            <a:pPr indent="0" lvl="0" marL="0" rtl="0" algn="l">
              <a:spcBef>
                <a:spcPts val="0"/>
              </a:spcBef>
              <a:spcAft>
                <a:spcPts val="0"/>
              </a:spcAft>
              <a:buNone/>
            </a:pPr>
            <a:r>
              <a:t/>
            </a:r>
            <a:endParaRPr/>
          </a:p>
        </p:txBody>
      </p:sp>
      <p:sp>
        <p:nvSpPr>
          <p:cNvPr id="324" name="Google Shape;324;p50"/>
          <p:cNvSpPr txBox="1"/>
          <p:nvPr>
            <p:ph idx="12" type="sldNum"/>
          </p:nvPr>
        </p:nvSpPr>
        <p:spPr>
          <a:xfrm>
            <a:off x="3177023" y="3604807"/>
            <a:ext cx="5088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325" name="Google Shape;325;p50"/>
          <p:cNvPicPr preferRelativeResize="0"/>
          <p:nvPr/>
        </p:nvPicPr>
        <p:blipFill>
          <a:blip r:embed="rId3">
            <a:alphaModFix/>
          </a:blip>
          <a:stretch>
            <a:fillRect/>
          </a:stretch>
        </p:blipFill>
        <p:spPr>
          <a:xfrm>
            <a:off x="6033822" y="2275550"/>
            <a:ext cx="3110175" cy="2332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336256" y="195188"/>
            <a:ext cx="67860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Indexing!</a:t>
            </a:r>
            <a:endParaRPr>
              <a:latin typeface="Tahoma"/>
              <a:ea typeface="Tahoma"/>
              <a:cs typeface="Tahoma"/>
              <a:sym typeface="Tahoma"/>
            </a:endParaRPr>
          </a:p>
        </p:txBody>
      </p:sp>
      <p:sp>
        <p:nvSpPr>
          <p:cNvPr id="332" name="Google Shape;332;p51"/>
          <p:cNvSpPr txBox="1"/>
          <p:nvPr>
            <p:ph idx="1" type="body"/>
          </p:nvPr>
        </p:nvSpPr>
        <p:spPr>
          <a:xfrm>
            <a:off x="336250" y="918700"/>
            <a:ext cx="6876600" cy="4161600"/>
          </a:xfrm>
          <a:prstGeom prst="rect">
            <a:avLst/>
          </a:prstGeom>
        </p:spPr>
        <p:txBody>
          <a:bodyPr anchorCtr="0" anchor="t" bIns="34275" lIns="68575" spcFirstLastPara="1" rIns="68575" wrap="square" tIns="34275">
            <a:noAutofit/>
          </a:bodyPr>
          <a:lstStyle/>
          <a:p>
            <a:pPr indent="-285750" lvl="0" marL="342900" marR="0" rtl="0" algn="l">
              <a:lnSpc>
                <a:spcPct val="150000"/>
              </a:lnSpc>
              <a:spcBef>
                <a:spcPts val="0"/>
              </a:spcBef>
              <a:spcAft>
                <a:spcPts val="0"/>
              </a:spcAft>
              <a:buSzPts val="1900"/>
              <a:buFont typeface="Tahoma"/>
              <a:buChar char="●"/>
            </a:pPr>
            <a:r>
              <a:rPr lang="en" sz="1900">
                <a:latin typeface="Tahoma"/>
                <a:ea typeface="Tahoma"/>
                <a:cs typeface="Tahoma"/>
                <a:sym typeface="Tahoma"/>
              </a:rPr>
              <a:t>Two main ways to index into Pandas Dataframe</a:t>
            </a:r>
            <a:endParaRPr sz="1900">
              <a:latin typeface="Tahoma"/>
              <a:ea typeface="Tahoma"/>
              <a:cs typeface="Tahoma"/>
              <a:sym typeface="Tahoma"/>
            </a:endParaRPr>
          </a:p>
          <a:p>
            <a:pPr indent="-273050" lvl="1" marL="685800" marR="0" rtl="0" algn="l">
              <a:lnSpc>
                <a:spcPct val="150000"/>
              </a:lnSpc>
              <a:spcBef>
                <a:spcPts val="0"/>
              </a:spcBef>
              <a:spcAft>
                <a:spcPts val="0"/>
              </a:spcAft>
              <a:buSzPts val="1700"/>
              <a:buFont typeface="Tahoma"/>
              <a:buChar char="○"/>
            </a:pPr>
            <a:r>
              <a:rPr b="1" lang="en" sz="2000">
                <a:latin typeface="Tahoma"/>
                <a:ea typeface="Tahoma"/>
                <a:cs typeface="Tahoma"/>
                <a:sym typeface="Tahoma"/>
              </a:rPr>
              <a:t>Loc</a:t>
            </a:r>
            <a:endParaRPr b="1" sz="2000">
              <a:latin typeface="Tahoma"/>
              <a:ea typeface="Tahoma"/>
              <a:cs typeface="Tahoma"/>
              <a:sym typeface="Tahoma"/>
            </a:endParaRPr>
          </a:p>
          <a:p>
            <a:pPr indent="-266700" lvl="2" marL="1028700" marR="0" rtl="0" algn="l">
              <a:lnSpc>
                <a:spcPct val="150000"/>
              </a:lnSpc>
              <a:spcBef>
                <a:spcPts val="0"/>
              </a:spcBef>
              <a:spcAft>
                <a:spcPts val="0"/>
              </a:spcAft>
              <a:buSzPts val="1600"/>
              <a:buFont typeface="Tahoma"/>
              <a:buChar char="■"/>
            </a:pPr>
            <a:r>
              <a:rPr lang="en" sz="2000">
                <a:latin typeface="Tahoma"/>
                <a:ea typeface="Tahoma"/>
                <a:cs typeface="Tahoma"/>
                <a:sym typeface="Tahoma"/>
              </a:rPr>
              <a:t>Uses column/row </a:t>
            </a:r>
            <a:r>
              <a:rPr lang="en" sz="2000">
                <a:highlight>
                  <a:srgbClr val="FFFF00"/>
                </a:highlight>
                <a:latin typeface="Tahoma"/>
                <a:ea typeface="Tahoma"/>
                <a:cs typeface="Tahoma"/>
                <a:sym typeface="Tahoma"/>
              </a:rPr>
              <a:t>labels</a:t>
            </a:r>
            <a:r>
              <a:rPr lang="en" sz="2000">
                <a:latin typeface="Tahoma"/>
                <a:ea typeface="Tahoma"/>
                <a:cs typeface="Tahoma"/>
                <a:sym typeface="Tahoma"/>
              </a:rPr>
              <a:t> to index into the table</a:t>
            </a:r>
            <a:endParaRPr sz="2000">
              <a:latin typeface="Tahoma"/>
              <a:ea typeface="Tahoma"/>
              <a:cs typeface="Tahoma"/>
              <a:sym typeface="Tahoma"/>
            </a:endParaRPr>
          </a:p>
          <a:p>
            <a:pPr indent="-266700" lvl="2" marL="1028700" marR="0" rtl="0" algn="l">
              <a:lnSpc>
                <a:spcPct val="150000"/>
              </a:lnSpc>
              <a:spcBef>
                <a:spcPts val="0"/>
              </a:spcBef>
              <a:spcAft>
                <a:spcPts val="0"/>
              </a:spcAft>
              <a:buSzPts val="1600"/>
              <a:buFont typeface="Tahoma"/>
              <a:buChar char="■"/>
            </a:pPr>
            <a:r>
              <a:rPr lang="en" sz="2000">
                <a:latin typeface="Tahoma"/>
                <a:ea typeface="Tahoma"/>
                <a:cs typeface="Tahoma"/>
                <a:sym typeface="Tahoma"/>
              </a:rPr>
              <a:t>.loc[rows-label(s),columns-label(s)]</a:t>
            </a:r>
            <a:endParaRPr sz="2000">
              <a:latin typeface="Tahoma"/>
              <a:ea typeface="Tahoma"/>
              <a:cs typeface="Tahoma"/>
              <a:sym typeface="Tahoma"/>
            </a:endParaRPr>
          </a:p>
          <a:p>
            <a:pPr indent="-273050" lvl="1" marL="685800" marR="0" rtl="0" algn="l">
              <a:lnSpc>
                <a:spcPct val="150000"/>
              </a:lnSpc>
              <a:spcBef>
                <a:spcPts val="0"/>
              </a:spcBef>
              <a:spcAft>
                <a:spcPts val="0"/>
              </a:spcAft>
              <a:buSzPts val="1700"/>
              <a:buFont typeface="Tahoma"/>
              <a:buChar char="○"/>
            </a:pPr>
            <a:r>
              <a:rPr b="1" lang="en" sz="2000">
                <a:latin typeface="Tahoma"/>
                <a:ea typeface="Tahoma"/>
                <a:cs typeface="Tahoma"/>
                <a:sym typeface="Tahoma"/>
              </a:rPr>
              <a:t>Iloc</a:t>
            </a:r>
            <a:endParaRPr b="1" sz="2000">
              <a:latin typeface="Tahoma"/>
              <a:ea typeface="Tahoma"/>
              <a:cs typeface="Tahoma"/>
              <a:sym typeface="Tahoma"/>
            </a:endParaRPr>
          </a:p>
          <a:p>
            <a:pPr indent="-266700" lvl="2" marL="1028700" marR="0" rtl="0" algn="l">
              <a:lnSpc>
                <a:spcPct val="150000"/>
              </a:lnSpc>
              <a:spcBef>
                <a:spcPts val="0"/>
              </a:spcBef>
              <a:spcAft>
                <a:spcPts val="0"/>
              </a:spcAft>
              <a:buSzPts val="1600"/>
              <a:buFont typeface="Tahoma"/>
              <a:buChar char="■"/>
            </a:pPr>
            <a:r>
              <a:rPr lang="en" sz="2000">
                <a:latin typeface="Tahoma"/>
                <a:ea typeface="Tahoma"/>
                <a:cs typeface="Tahoma"/>
                <a:sym typeface="Tahoma"/>
              </a:rPr>
              <a:t>Uses column/row </a:t>
            </a:r>
            <a:r>
              <a:rPr lang="en" sz="2000">
                <a:highlight>
                  <a:srgbClr val="FFFF00"/>
                </a:highlight>
                <a:latin typeface="Tahoma"/>
                <a:ea typeface="Tahoma"/>
                <a:cs typeface="Tahoma"/>
                <a:sym typeface="Tahoma"/>
              </a:rPr>
              <a:t>indices</a:t>
            </a:r>
            <a:r>
              <a:rPr lang="en" sz="2000">
                <a:latin typeface="Tahoma"/>
                <a:ea typeface="Tahoma"/>
                <a:cs typeface="Tahoma"/>
                <a:sym typeface="Tahoma"/>
              </a:rPr>
              <a:t> to index into the table</a:t>
            </a:r>
            <a:endParaRPr sz="2000">
              <a:latin typeface="Tahoma"/>
              <a:ea typeface="Tahoma"/>
              <a:cs typeface="Tahoma"/>
              <a:sym typeface="Tahoma"/>
            </a:endParaRPr>
          </a:p>
          <a:p>
            <a:pPr indent="-266700" lvl="2" marL="1028700" marR="0" rtl="0" algn="l">
              <a:lnSpc>
                <a:spcPct val="150000"/>
              </a:lnSpc>
              <a:spcBef>
                <a:spcPts val="0"/>
              </a:spcBef>
              <a:spcAft>
                <a:spcPts val="0"/>
              </a:spcAft>
              <a:buSzPts val="1600"/>
              <a:buFont typeface="Tahoma"/>
              <a:buChar char="■"/>
            </a:pPr>
            <a:r>
              <a:rPr lang="en" sz="2000">
                <a:latin typeface="Tahoma"/>
                <a:ea typeface="Tahoma"/>
                <a:cs typeface="Tahoma"/>
                <a:sym typeface="Tahoma"/>
              </a:rPr>
              <a:t>.iloc[row-index, column index]</a:t>
            </a:r>
            <a:endParaRPr sz="2000">
              <a:latin typeface="Tahoma"/>
              <a:ea typeface="Tahoma"/>
              <a:cs typeface="Tahoma"/>
              <a:sym typeface="Tahoma"/>
            </a:endParaRPr>
          </a:p>
        </p:txBody>
      </p:sp>
      <p:sp>
        <p:nvSpPr>
          <p:cNvPr id="333" name="Google Shape;333;p51"/>
          <p:cNvSpPr txBox="1"/>
          <p:nvPr>
            <p:ph idx="12" type="sldNum"/>
          </p:nvPr>
        </p:nvSpPr>
        <p:spPr>
          <a:xfrm>
            <a:off x="4236031" y="4806409"/>
            <a:ext cx="6783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420556" y="214013"/>
            <a:ext cx="67860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Indexing!</a:t>
            </a:r>
            <a:endParaRPr>
              <a:latin typeface="Tahoma"/>
              <a:ea typeface="Tahoma"/>
              <a:cs typeface="Tahoma"/>
              <a:sym typeface="Tahoma"/>
            </a:endParaRPr>
          </a:p>
        </p:txBody>
      </p:sp>
      <p:sp>
        <p:nvSpPr>
          <p:cNvPr id="340" name="Google Shape;340;p52"/>
          <p:cNvSpPr txBox="1"/>
          <p:nvPr>
            <p:ph idx="1" type="body"/>
          </p:nvPr>
        </p:nvSpPr>
        <p:spPr>
          <a:xfrm>
            <a:off x="344350" y="1089925"/>
            <a:ext cx="7064700" cy="3537900"/>
          </a:xfrm>
          <a:prstGeom prst="rect">
            <a:avLst/>
          </a:prstGeom>
        </p:spPr>
        <p:txBody>
          <a:bodyPr anchorCtr="0" anchor="t" bIns="34275" lIns="68575" spcFirstLastPara="1" rIns="68575" wrap="square" tIns="34275">
            <a:noAutofit/>
          </a:bodyPr>
          <a:lstStyle/>
          <a:p>
            <a:pPr indent="-279400" lvl="0" marL="342900" rtl="0" algn="l">
              <a:lnSpc>
                <a:spcPct val="150000"/>
              </a:lnSpc>
              <a:spcBef>
                <a:spcPts val="0"/>
              </a:spcBef>
              <a:spcAft>
                <a:spcPts val="0"/>
              </a:spcAft>
              <a:buSzPts val="1800"/>
              <a:buFont typeface="Tahoma"/>
              <a:buChar char="●"/>
            </a:pPr>
            <a:r>
              <a:rPr b="1" lang="en">
                <a:latin typeface="Tahoma"/>
                <a:ea typeface="Tahoma"/>
                <a:cs typeface="Tahoma"/>
                <a:sym typeface="Tahoma"/>
              </a:rPr>
              <a:t>In order to just get a column</a:t>
            </a:r>
            <a:endParaRPr b="1">
              <a:latin typeface="Tahoma"/>
              <a:ea typeface="Tahoma"/>
              <a:cs typeface="Tahoma"/>
              <a:sym typeface="Tahoma"/>
            </a:endParaRPr>
          </a:p>
          <a:p>
            <a:pPr indent="-279400" lvl="1" marL="685800" rtl="0" algn="l">
              <a:lnSpc>
                <a:spcPct val="150000"/>
              </a:lnSpc>
              <a:spcBef>
                <a:spcPts val="0"/>
              </a:spcBef>
              <a:spcAft>
                <a:spcPts val="0"/>
              </a:spcAft>
              <a:buSzPts val="1800"/>
              <a:buFont typeface="Tahoma"/>
              <a:buChar char="○"/>
            </a:pPr>
            <a:r>
              <a:rPr lang="en">
                <a:latin typeface="Tahoma"/>
                <a:ea typeface="Tahoma"/>
                <a:cs typeface="Tahoma"/>
                <a:sym typeface="Tahoma"/>
              </a:rPr>
              <a:t>Dataframe[“column name”], returns series</a:t>
            </a:r>
            <a:endParaRPr>
              <a:latin typeface="Tahoma"/>
              <a:ea typeface="Tahoma"/>
              <a:cs typeface="Tahoma"/>
              <a:sym typeface="Tahoma"/>
            </a:endParaRPr>
          </a:p>
          <a:p>
            <a:pPr indent="-279400" lvl="1" marL="685800" rtl="0" algn="l">
              <a:lnSpc>
                <a:spcPct val="150000"/>
              </a:lnSpc>
              <a:spcBef>
                <a:spcPts val="0"/>
              </a:spcBef>
              <a:spcAft>
                <a:spcPts val="0"/>
              </a:spcAft>
              <a:buSzPts val="1800"/>
              <a:buFont typeface="Tahoma"/>
              <a:buChar char="○"/>
            </a:pPr>
            <a:r>
              <a:rPr lang="en">
                <a:latin typeface="Tahoma"/>
                <a:ea typeface="Tahoma"/>
                <a:cs typeface="Tahoma"/>
                <a:sym typeface="Tahoma"/>
              </a:rPr>
              <a:t>Dataframe[[“column name(s)”]], returns dataframe</a:t>
            </a:r>
            <a:endParaRPr>
              <a:latin typeface="Tahoma"/>
              <a:ea typeface="Tahoma"/>
              <a:cs typeface="Tahoma"/>
              <a:sym typeface="Tahoma"/>
            </a:endParaRPr>
          </a:p>
          <a:p>
            <a:pPr indent="0" lvl="0" marL="0" marR="0" rtl="0" algn="l">
              <a:lnSpc>
                <a:spcPct val="150000"/>
              </a:lnSpc>
              <a:spcBef>
                <a:spcPts val="0"/>
              </a:spcBef>
              <a:spcAft>
                <a:spcPts val="0"/>
              </a:spcAft>
              <a:buNone/>
            </a:pPr>
            <a:r>
              <a:t/>
            </a:r>
            <a:endParaRPr>
              <a:latin typeface="Tahoma"/>
              <a:ea typeface="Tahoma"/>
              <a:cs typeface="Tahoma"/>
              <a:sym typeface="Tahoma"/>
            </a:endParaRPr>
          </a:p>
          <a:p>
            <a:pPr indent="-279400" lvl="0" marL="342900" marR="0" rtl="0" algn="l">
              <a:lnSpc>
                <a:spcPct val="150000"/>
              </a:lnSpc>
              <a:spcBef>
                <a:spcPts val="0"/>
              </a:spcBef>
              <a:spcAft>
                <a:spcPts val="0"/>
              </a:spcAft>
              <a:buSzPts val="1800"/>
              <a:buFont typeface="Tahoma"/>
              <a:buChar char="●"/>
            </a:pPr>
            <a:r>
              <a:rPr b="1" lang="en">
                <a:latin typeface="Tahoma"/>
                <a:ea typeface="Tahoma"/>
                <a:cs typeface="Tahoma"/>
                <a:sym typeface="Tahoma"/>
              </a:rPr>
              <a:t>You can get one row, multiple rows, one column, all columns,...</a:t>
            </a:r>
            <a:endParaRPr b="1">
              <a:latin typeface="Tahoma"/>
              <a:ea typeface="Tahoma"/>
              <a:cs typeface="Tahoma"/>
              <a:sym typeface="Tahoma"/>
            </a:endParaRPr>
          </a:p>
          <a:p>
            <a:pPr indent="0" lvl="0" marL="0" marR="0" rtl="0" algn="l">
              <a:lnSpc>
                <a:spcPct val="150000"/>
              </a:lnSpc>
              <a:spcBef>
                <a:spcPts val="0"/>
              </a:spcBef>
              <a:spcAft>
                <a:spcPts val="0"/>
              </a:spcAft>
              <a:buNone/>
            </a:pPr>
            <a:r>
              <a:t/>
            </a:r>
            <a:endParaRPr>
              <a:latin typeface="Tahoma"/>
              <a:ea typeface="Tahoma"/>
              <a:cs typeface="Tahoma"/>
              <a:sym typeface="Tahoma"/>
            </a:endParaRPr>
          </a:p>
          <a:p>
            <a:pPr indent="-279400" lvl="0" marL="342900" marR="0" rtl="0" algn="l">
              <a:lnSpc>
                <a:spcPct val="150000"/>
              </a:lnSpc>
              <a:spcBef>
                <a:spcPts val="0"/>
              </a:spcBef>
              <a:spcAft>
                <a:spcPts val="0"/>
              </a:spcAft>
              <a:buSzPts val="1800"/>
              <a:buFont typeface="Tahoma"/>
              <a:buChar char="●"/>
            </a:pPr>
            <a:r>
              <a:rPr b="1" lang="en">
                <a:latin typeface="Tahoma"/>
                <a:ea typeface="Tahoma"/>
                <a:cs typeface="Tahoma"/>
                <a:sym typeface="Tahoma"/>
              </a:rPr>
              <a:t>There are so many different ways, we want you to try them for yourself!!</a:t>
            </a:r>
            <a:endParaRPr b="1">
              <a:latin typeface="Tahoma"/>
              <a:ea typeface="Tahoma"/>
              <a:cs typeface="Tahoma"/>
              <a:sym typeface="Tahoma"/>
            </a:endParaRPr>
          </a:p>
        </p:txBody>
      </p:sp>
      <p:sp>
        <p:nvSpPr>
          <p:cNvPr id="341" name="Google Shape;341;p52"/>
          <p:cNvSpPr txBox="1"/>
          <p:nvPr>
            <p:ph idx="12" type="sldNum"/>
          </p:nvPr>
        </p:nvSpPr>
        <p:spPr>
          <a:xfrm>
            <a:off x="4236031" y="4806409"/>
            <a:ext cx="6783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descr="Option 1 GIFs - Get the best GIF on GIPHY" id="342" name="Google Shape;342;p52"/>
          <p:cNvPicPr preferRelativeResize="0"/>
          <p:nvPr/>
        </p:nvPicPr>
        <p:blipFill>
          <a:blip r:embed="rId3">
            <a:alphaModFix/>
          </a:blip>
          <a:stretch>
            <a:fillRect/>
          </a:stretch>
        </p:blipFill>
        <p:spPr>
          <a:xfrm>
            <a:off x="6495600" y="44350"/>
            <a:ext cx="2604525" cy="146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53"/>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348" name="Google Shape;348;p53"/>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0" i="0" lang="en" sz="500" u="none" cap="none" strike="noStrike">
                <a:solidFill>
                  <a:srgbClr val="898989"/>
                </a:solidFill>
                <a:latin typeface="Arial"/>
                <a:ea typeface="Arial"/>
                <a:cs typeface="Arial"/>
                <a:sym typeface="Arial"/>
              </a:rPr>
              <a:t>‹#›</a:t>
            </a:fld>
            <a:endParaRPr b="0" i="0" sz="500" u="none" cap="none" strike="noStrike">
              <a:solidFill>
                <a:srgbClr val="898989"/>
              </a:solidFill>
              <a:latin typeface="Arial"/>
              <a:ea typeface="Arial"/>
              <a:cs typeface="Arial"/>
              <a:sym typeface="Arial"/>
            </a:endParaRPr>
          </a:p>
        </p:txBody>
      </p:sp>
      <p:sp>
        <p:nvSpPr>
          <p:cNvPr id="349" name="Google Shape;349;p53"/>
          <p:cNvSpPr txBox="1"/>
          <p:nvPr/>
        </p:nvSpPr>
        <p:spPr>
          <a:xfrm>
            <a:off x="130200" y="1295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Uniqueness</a:t>
            </a:r>
            <a:endParaRPr b="1" sz="2500"/>
          </a:p>
        </p:txBody>
      </p:sp>
      <p:sp>
        <p:nvSpPr>
          <p:cNvPr id="350" name="Google Shape;350;p53"/>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1" name="Google Shape;351;p53"/>
          <p:cNvSpPr txBox="1"/>
          <p:nvPr/>
        </p:nvSpPr>
        <p:spPr>
          <a:xfrm>
            <a:off x="260225" y="955650"/>
            <a:ext cx="6747600" cy="1616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ourier New"/>
              <a:buChar char="●"/>
            </a:pPr>
            <a:r>
              <a:rPr b="1" lang="en" sz="1700">
                <a:latin typeface="Courier New"/>
                <a:ea typeface="Courier New"/>
                <a:cs typeface="Courier New"/>
                <a:sym typeface="Courier New"/>
              </a:rPr>
              <a:t>Dataframe[“column name”].unique()</a:t>
            </a:r>
            <a:endParaRPr b="1" sz="1700">
              <a:latin typeface="Courier New"/>
              <a:ea typeface="Courier New"/>
              <a:cs typeface="Courier New"/>
              <a:sym typeface="Courier New"/>
            </a:endParaRPr>
          </a:p>
          <a:p>
            <a:pPr indent="-336550" lvl="1" marL="914400" rtl="0" algn="l">
              <a:spcBef>
                <a:spcPts val="1000"/>
              </a:spcBef>
              <a:spcAft>
                <a:spcPts val="0"/>
              </a:spcAft>
              <a:buSzPts val="1700"/>
              <a:buChar char="○"/>
            </a:pPr>
            <a:r>
              <a:rPr lang="en" sz="1700"/>
              <a:t>Returns the unique values in that column</a:t>
            </a:r>
            <a:endParaRPr sz="1700"/>
          </a:p>
          <a:p>
            <a:pPr indent="-336550" lvl="0" marL="457200" rtl="0" algn="l">
              <a:spcBef>
                <a:spcPts val="1000"/>
              </a:spcBef>
              <a:spcAft>
                <a:spcPts val="0"/>
              </a:spcAft>
              <a:buSzPts val="1700"/>
              <a:buFont typeface="Courier New"/>
              <a:buChar char="●"/>
            </a:pPr>
            <a:r>
              <a:rPr b="1" lang="en" sz="1700">
                <a:latin typeface="Courier New"/>
                <a:ea typeface="Courier New"/>
                <a:cs typeface="Courier New"/>
                <a:sym typeface="Courier New"/>
              </a:rPr>
              <a:t>Dataframe[“column name”].nunique()</a:t>
            </a:r>
            <a:endParaRPr b="1" sz="1700">
              <a:latin typeface="Courier New"/>
              <a:ea typeface="Courier New"/>
              <a:cs typeface="Courier New"/>
              <a:sym typeface="Courier New"/>
            </a:endParaRPr>
          </a:p>
          <a:p>
            <a:pPr indent="-336550" lvl="1" marL="914400" rtl="0" algn="l">
              <a:spcBef>
                <a:spcPts val="1000"/>
              </a:spcBef>
              <a:spcAft>
                <a:spcPts val="1000"/>
              </a:spcAft>
              <a:buSzPts val="1700"/>
              <a:buChar char="○"/>
            </a:pPr>
            <a:r>
              <a:rPr lang="en" sz="1700"/>
              <a:t>Returns </a:t>
            </a:r>
            <a:r>
              <a:rPr b="1" lang="en" sz="1700"/>
              <a:t>number of unique</a:t>
            </a:r>
            <a:r>
              <a:rPr lang="en" sz="1700"/>
              <a:t> values in a column</a:t>
            </a:r>
            <a:endParaRPr sz="1700"/>
          </a:p>
        </p:txBody>
      </p:sp>
      <p:pic>
        <p:nvPicPr>
          <p:cNvPr id="352" name="Google Shape;352;p53"/>
          <p:cNvPicPr preferRelativeResize="0"/>
          <p:nvPr/>
        </p:nvPicPr>
        <p:blipFill>
          <a:blip r:embed="rId3">
            <a:alphaModFix/>
          </a:blip>
          <a:stretch>
            <a:fillRect/>
          </a:stretch>
        </p:blipFill>
        <p:spPr>
          <a:xfrm>
            <a:off x="480050" y="2881024"/>
            <a:ext cx="8190252" cy="161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Let’s Review What We Learned Yesterday</a:t>
            </a:r>
            <a:endParaRPr>
              <a:latin typeface="Tahoma"/>
              <a:ea typeface="Tahoma"/>
              <a:cs typeface="Tahoma"/>
              <a:sym typeface="Tahoma"/>
            </a:endParaRPr>
          </a:p>
        </p:txBody>
      </p:sp>
      <p:sp>
        <p:nvSpPr>
          <p:cNvPr id="191" name="Google Shape;191;p36"/>
          <p:cNvSpPr txBox="1"/>
          <p:nvPr>
            <p:ph idx="1" type="body"/>
          </p:nvPr>
        </p:nvSpPr>
        <p:spPr>
          <a:xfrm>
            <a:off x="277350" y="979525"/>
            <a:ext cx="8589300" cy="1775700"/>
          </a:xfrm>
          <a:prstGeom prst="rect">
            <a:avLst/>
          </a:prstGeom>
        </p:spPr>
        <p:txBody>
          <a:bodyPr anchorCtr="0" anchor="t" bIns="34275" lIns="68575" spcFirstLastPara="1" rIns="68575" wrap="square" tIns="34275">
            <a:noAutofit/>
          </a:bodyPr>
          <a:lstStyle/>
          <a:p>
            <a:pPr indent="-234950" lvl="0" marL="342900" marR="0" rtl="0" algn="l">
              <a:lnSpc>
                <a:spcPct val="150000"/>
              </a:lnSpc>
              <a:spcBef>
                <a:spcPts val="0"/>
              </a:spcBef>
              <a:spcAft>
                <a:spcPts val="0"/>
              </a:spcAft>
              <a:buSzPts val="1100"/>
              <a:buFont typeface="Tahoma"/>
              <a:buChar char="●"/>
            </a:pPr>
            <a:r>
              <a:rPr lang="en">
                <a:latin typeface="Tahoma"/>
                <a:ea typeface="Tahoma"/>
                <a:cs typeface="Tahoma"/>
                <a:sym typeface="Tahoma"/>
              </a:rPr>
              <a:t>Mean → gives us an idea of the middle or center of the data distribution. Be careful with outliers! </a:t>
            </a:r>
            <a:endParaRPr>
              <a:latin typeface="Tahoma"/>
              <a:ea typeface="Tahoma"/>
              <a:cs typeface="Tahoma"/>
              <a:sym typeface="Tahoma"/>
            </a:endParaRPr>
          </a:p>
          <a:p>
            <a:pPr indent="-234950" lvl="0" marL="342900" marR="0" rtl="0" algn="l">
              <a:lnSpc>
                <a:spcPct val="150000"/>
              </a:lnSpc>
              <a:spcBef>
                <a:spcPts val="0"/>
              </a:spcBef>
              <a:spcAft>
                <a:spcPts val="0"/>
              </a:spcAft>
              <a:buSzPts val="1100"/>
              <a:buFont typeface="Tahoma"/>
              <a:buChar char="●"/>
            </a:pPr>
            <a:r>
              <a:rPr lang="en">
                <a:latin typeface="Tahoma"/>
                <a:ea typeface="Tahoma"/>
                <a:cs typeface="Tahoma"/>
                <a:sym typeface="Tahoma"/>
              </a:rPr>
              <a:t>Median → gives us an idea of the midpoint of the data and what falls </a:t>
            </a:r>
            <a:r>
              <a:rPr lang="en">
                <a:latin typeface="Tahoma"/>
                <a:ea typeface="Tahoma"/>
                <a:cs typeface="Tahoma"/>
                <a:sym typeface="Tahoma"/>
              </a:rPr>
              <a:t>above and below the midpoint. Less sensitive to outliers. </a:t>
            </a:r>
            <a:endParaRPr>
              <a:latin typeface="Tahoma"/>
              <a:ea typeface="Tahoma"/>
              <a:cs typeface="Tahoma"/>
              <a:sym typeface="Tahoma"/>
            </a:endParaRPr>
          </a:p>
          <a:p>
            <a:pPr indent="-234950" lvl="0" marL="342900" marR="0" rtl="0" algn="l">
              <a:lnSpc>
                <a:spcPct val="150000"/>
              </a:lnSpc>
              <a:spcBef>
                <a:spcPts val="0"/>
              </a:spcBef>
              <a:spcAft>
                <a:spcPts val="0"/>
              </a:spcAft>
              <a:buSzPts val="1100"/>
              <a:buFont typeface="Tahoma"/>
              <a:buChar char="●"/>
            </a:pPr>
            <a:r>
              <a:rPr lang="en">
                <a:latin typeface="Tahoma"/>
                <a:ea typeface="Tahoma"/>
                <a:cs typeface="Tahoma"/>
                <a:sym typeface="Tahoma"/>
              </a:rPr>
              <a:t>Mode → the most frequent value in your data set </a:t>
            </a:r>
            <a:endParaRPr>
              <a:latin typeface="Tahoma"/>
              <a:ea typeface="Tahoma"/>
              <a:cs typeface="Tahoma"/>
              <a:sym typeface="Tahoma"/>
            </a:endParaRPr>
          </a:p>
          <a:p>
            <a:pPr indent="-234950" lvl="0" marL="342900" marR="0" rtl="0" algn="l">
              <a:lnSpc>
                <a:spcPct val="150000"/>
              </a:lnSpc>
              <a:spcBef>
                <a:spcPts val="0"/>
              </a:spcBef>
              <a:spcAft>
                <a:spcPts val="0"/>
              </a:spcAft>
              <a:buSzPts val="1100"/>
              <a:buFont typeface="Tahoma"/>
              <a:buChar char="●"/>
            </a:pPr>
            <a:r>
              <a:rPr lang="en">
                <a:latin typeface="Tahoma"/>
                <a:ea typeface="Tahoma"/>
                <a:cs typeface="Tahoma"/>
                <a:sym typeface="Tahoma"/>
              </a:rPr>
              <a:t>Range → tells you how similar or varied the data is </a:t>
            </a:r>
            <a:endParaRPr>
              <a:latin typeface="Tahoma"/>
              <a:ea typeface="Tahoma"/>
              <a:cs typeface="Tahoma"/>
              <a:sym typeface="Tahoma"/>
            </a:endParaRPr>
          </a:p>
          <a:p>
            <a:pPr indent="-234950" lvl="0" marL="342900" marR="0" rtl="0" algn="l">
              <a:lnSpc>
                <a:spcPct val="150000"/>
              </a:lnSpc>
              <a:spcBef>
                <a:spcPts val="0"/>
              </a:spcBef>
              <a:spcAft>
                <a:spcPts val="0"/>
              </a:spcAft>
              <a:buSzPts val="1100"/>
              <a:buFont typeface="Tahoma"/>
              <a:buChar char="●"/>
            </a:pPr>
            <a:r>
              <a:rPr lang="en">
                <a:latin typeface="Tahoma"/>
                <a:ea typeface="Tahoma"/>
                <a:cs typeface="Tahoma"/>
                <a:sym typeface="Tahoma"/>
              </a:rPr>
              <a:t>Standard Deviation → describes how spread out the data set is (low SD - values are close to the mean while high SD - values are spread out)  </a:t>
            </a:r>
            <a:endParaRPr>
              <a:latin typeface="Tahoma"/>
              <a:ea typeface="Tahoma"/>
              <a:cs typeface="Tahoma"/>
              <a:sym typeface="Tahoma"/>
            </a:endParaRPr>
          </a:p>
          <a:p>
            <a:pPr indent="-234950" lvl="0" marL="342900" marR="0" rtl="0" algn="l">
              <a:lnSpc>
                <a:spcPct val="150000"/>
              </a:lnSpc>
              <a:spcBef>
                <a:spcPts val="0"/>
              </a:spcBef>
              <a:spcAft>
                <a:spcPts val="0"/>
              </a:spcAft>
              <a:buSzPts val="1100"/>
              <a:buFont typeface="Tahoma"/>
              <a:buChar char="●"/>
            </a:pPr>
            <a:r>
              <a:rPr lang="en">
                <a:latin typeface="Tahoma"/>
                <a:ea typeface="Tahoma"/>
                <a:cs typeface="Tahoma"/>
                <a:sym typeface="Tahoma"/>
              </a:rPr>
              <a:t>Histograms → show how often values show up in data. Data is split into equal groups called bins</a:t>
            </a:r>
            <a:endParaRPr>
              <a:latin typeface="Tahoma"/>
              <a:ea typeface="Tahoma"/>
              <a:cs typeface="Tahoma"/>
              <a:sym typeface="Tahoma"/>
            </a:endParaRPr>
          </a:p>
          <a:p>
            <a:pPr indent="0" lvl="0" marL="0" marR="0" rtl="0" algn="l">
              <a:lnSpc>
                <a:spcPct val="150000"/>
              </a:lnSpc>
              <a:spcBef>
                <a:spcPts val="0"/>
              </a:spcBef>
              <a:spcAft>
                <a:spcPts val="0"/>
              </a:spcAft>
              <a:buNone/>
            </a:pPr>
            <a:r>
              <a:t/>
            </a:r>
            <a:endParaRPr>
              <a:latin typeface="Tahoma"/>
              <a:ea typeface="Tahoma"/>
              <a:cs typeface="Tahoma"/>
              <a:sym typeface="Tahoma"/>
            </a:endParaRPr>
          </a:p>
        </p:txBody>
      </p:sp>
      <p:sp>
        <p:nvSpPr>
          <p:cNvPr id="192" name="Google Shape;192;p36"/>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54"/>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358" name="Google Shape;358;p54"/>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0" i="0" lang="en" sz="500" u="none" cap="none" strike="noStrike">
                <a:solidFill>
                  <a:srgbClr val="898989"/>
                </a:solidFill>
                <a:latin typeface="Arial"/>
                <a:ea typeface="Arial"/>
                <a:cs typeface="Arial"/>
                <a:sym typeface="Arial"/>
              </a:rPr>
              <a:t>‹#›</a:t>
            </a:fld>
            <a:endParaRPr b="0" i="0" sz="500" u="none" cap="none" strike="noStrike">
              <a:solidFill>
                <a:srgbClr val="898989"/>
              </a:solidFill>
              <a:latin typeface="Arial"/>
              <a:ea typeface="Arial"/>
              <a:cs typeface="Arial"/>
              <a:sym typeface="Arial"/>
            </a:endParaRPr>
          </a:p>
        </p:txBody>
      </p:sp>
      <p:sp>
        <p:nvSpPr>
          <p:cNvPr id="359" name="Google Shape;359;p54"/>
          <p:cNvSpPr txBox="1"/>
          <p:nvPr/>
        </p:nvSpPr>
        <p:spPr>
          <a:xfrm>
            <a:off x="130200" y="1295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Frequencies</a:t>
            </a:r>
            <a:endParaRPr b="1" sz="2500"/>
          </a:p>
        </p:txBody>
      </p:sp>
      <p:sp>
        <p:nvSpPr>
          <p:cNvPr id="360" name="Google Shape;360;p54"/>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1" name="Google Shape;361;p54"/>
          <p:cNvSpPr txBox="1"/>
          <p:nvPr/>
        </p:nvSpPr>
        <p:spPr>
          <a:xfrm>
            <a:off x="213375" y="958950"/>
            <a:ext cx="6747600" cy="83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ourier New"/>
              <a:buChar char="●"/>
            </a:pPr>
            <a:r>
              <a:rPr b="1" lang="en" sz="1700">
                <a:latin typeface="Courier New"/>
                <a:ea typeface="Courier New"/>
                <a:cs typeface="Courier New"/>
                <a:sym typeface="Courier New"/>
              </a:rPr>
              <a:t>Dataframe[“column name”].value_counts()</a:t>
            </a:r>
            <a:endParaRPr b="1" sz="1700">
              <a:latin typeface="Courier New"/>
              <a:ea typeface="Courier New"/>
              <a:cs typeface="Courier New"/>
              <a:sym typeface="Courier New"/>
            </a:endParaRPr>
          </a:p>
          <a:p>
            <a:pPr indent="-336550" lvl="1" marL="914400" rtl="0" algn="l">
              <a:spcBef>
                <a:spcPts val="1000"/>
              </a:spcBef>
              <a:spcAft>
                <a:spcPts val="1000"/>
              </a:spcAft>
              <a:buSzPts val="1700"/>
              <a:buChar char="○"/>
            </a:pPr>
            <a:r>
              <a:rPr lang="en" sz="1700"/>
              <a:t>Returns the counts for the unique values in our column</a:t>
            </a:r>
            <a:endParaRPr sz="1700"/>
          </a:p>
        </p:txBody>
      </p:sp>
      <p:pic>
        <p:nvPicPr>
          <p:cNvPr id="362" name="Google Shape;362;p54"/>
          <p:cNvPicPr preferRelativeResize="0"/>
          <p:nvPr/>
        </p:nvPicPr>
        <p:blipFill rotWithShape="1">
          <a:blip r:embed="rId3">
            <a:alphaModFix/>
          </a:blip>
          <a:srcRect b="0" l="0" r="8533" t="0"/>
          <a:stretch/>
        </p:blipFill>
        <p:spPr>
          <a:xfrm>
            <a:off x="3113300" y="1962800"/>
            <a:ext cx="2917400" cy="278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 name="Shape 366"/>
        <p:cNvGrpSpPr/>
        <p:nvPr/>
      </p:nvGrpSpPr>
      <p:grpSpPr>
        <a:xfrm>
          <a:off x="0" y="0"/>
          <a:ext cx="0" cy="0"/>
          <a:chOff x="0" y="0"/>
          <a:chExt cx="0" cy="0"/>
        </a:xfrm>
      </p:grpSpPr>
      <p:sp>
        <p:nvSpPr>
          <p:cNvPr id="367" name="Google Shape;367;p55"/>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0" i="0" lang="en" sz="500" u="none" cap="none" strike="noStrike">
                <a:solidFill>
                  <a:srgbClr val="898989"/>
                </a:solidFill>
                <a:latin typeface="Arial"/>
                <a:ea typeface="Arial"/>
                <a:cs typeface="Arial"/>
                <a:sym typeface="Arial"/>
              </a:rPr>
              <a:t>‹#›</a:t>
            </a:fld>
            <a:endParaRPr b="0" i="0" sz="500" u="none" cap="none" strike="noStrike">
              <a:solidFill>
                <a:srgbClr val="898989"/>
              </a:solidFill>
              <a:latin typeface="Arial"/>
              <a:ea typeface="Arial"/>
              <a:cs typeface="Arial"/>
              <a:sym typeface="Arial"/>
            </a:endParaRPr>
          </a:p>
        </p:txBody>
      </p:sp>
      <p:sp>
        <p:nvSpPr>
          <p:cNvPr id="368" name="Google Shape;368;p55"/>
          <p:cNvSpPr txBox="1"/>
          <p:nvPr/>
        </p:nvSpPr>
        <p:spPr>
          <a:xfrm>
            <a:off x="96575" y="2252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Sorting</a:t>
            </a:r>
            <a:endParaRPr b="1" sz="2500"/>
          </a:p>
        </p:txBody>
      </p:sp>
      <p:sp>
        <p:nvSpPr>
          <p:cNvPr id="369" name="Google Shape;369;p55"/>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0" name="Google Shape;370;p55"/>
          <p:cNvSpPr txBox="1"/>
          <p:nvPr/>
        </p:nvSpPr>
        <p:spPr>
          <a:xfrm>
            <a:off x="34125" y="822175"/>
            <a:ext cx="44121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lang="en" sz="1900"/>
              <a:t>Pandas sort values in an “ascending” order</a:t>
            </a:r>
            <a:endParaRPr sz="1900"/>
          </a:p>
          <a:p>
            <a:pPr indent="-349250" lvl="1" marL="914400" rtl="0" algn="l">
              <a:spcBef>
                <a:spcPts val="0"/>
              </a:spcBef>
              <a:spcAft>
                <a:spcPts val="0"/>
              </a:spcAft>
              <a:buSzPts val="1900"/>
              <a:buChar char="○"/>
            </a:pPr>
            <a:r>
              <a:rPr lang="en" sz="1900"/>
              <a:t>Ascending: from low to high</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To sort in descending order (high to low), you have to specify “ascending = False)</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You can sort by the index (the index being either alphabetical like our example or numerical)</a:t>
            </a:r>
            <a:endParaRPr sz="1900"/>
          </a:p>
          <a:p>
            <a:pPr indent="0" lvl="0" marL="0" rtl="0" algn="l">
              <a:spcBef>
                <a:spcPts val="0"/>
              </a:spcBef>
              <a:spcAft>
                <a:spcPts val="0"/>
              </a:spcAft>
              <a:buNone/>
            </a:pPr>
            <a:r>
              <a:t/>
            </a:r>
            <a:endParaRPr sz="1900"/>
          </a:p>
        </p:txBody>
      </p:sp>
      <p:pic>
        <p:nvPicPr>
          <p:cNvPr id="371" name="Google Shape;371;p55"/>
          <p:cNvPicPr preferRelativeResize="0"/>
          <p:nvPr/>
        </p:nvPicPr>
        <p:blipFill rotWithShape="1">
          <a:blip r:embed="rId3">
            <a:alphaModFix/>
          </a:blip>
          <a:srcRect b="0" l="0" r="8533" t="0"/>
          <a:stretch/>
        </p:blipFill>
        <p:spPr>
          <a:xfrm>
            <a:off x="5458650" y="82725"/>
            <a:ext cx="2112226" cy="2015900"/>
          </a:xfrm>
          <a:prstGeom prst="rect">
            <a:avLst/>
          </a:prstGeom>
          <a:noFill/>
          <a:ln>
            <a:noFill/>
          </a:ln>
        </p:spPr>
      </p:pic>
      <p:pic>
        <p:nvPicPr>
          <p:cNvPr id="372" name="Google Shape;372;p55"/>
          <p:cNvPicPr preferRelativeResize="0"/>
          <p:nvPr/>
        </p:nvPicPr>
        <p:blipFill>
          <a:blip r:embed="rId4">
            <a:alphaModFix/>
          </a:blip>
          <a:stretch>
            <a:fillRect/>
          </a:stretch>
        </p:blipFill>
        <p:spPr>
          <a:xfrm>
            <a:off x="4615575" y="2510850"/>
            <a:ext cx="4412099" cy="256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6" name="Shape 376"/>
        <p:cNvGrpSpPr/>
        <p:nvPr/>
      </p:nvGrpSpPr>
      <p:grpSpPr>
        <a:xfrm>
          <a:off x="0" y="0"/>
          <a:ext cx="0" cy="0"/>
          <a:chOff x="0" y="0"/>
          <a:chExt cx="0" cy="0"/>
        </a:xfrm>
      </p:grpSpPr>
      <p:sp>
        <p:nvSpPr>
          <p:cNvPr id="377" name="Google Shape;377;p56"/>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378" name="Google Shape;378;p56"/>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0" i="0" lang="en" sz="500" u="none" cap="none" strike="noStrike">
                <a:solidFill>
                  <a:srgbClr val="898989"/>
                </a:solidFill>
                <a:latin typeface="Arial"/>
                <a:ea typeface="Arial"/>
                <a:cs typeface="Arial"/>
                <a:sym typeface="Arial"/>
              </a:rPr>
              <a:t>‹#›</a:t>
            </a:fld>
            <a:endParaRPr b="0" i="0" sz="500" u="none" cap="none" strike="noStrike">
              <a:solidFill>
                <a:srgbClr val="898989"/>
              </a:solidFill>
              <a:latin typeface="Arial"/>
              <a:ea typeface="Arial"/>
              <a:cs typeface="Arial"/>
              <a:sym typeface="Arial"/>
            </a:endParaRPr>
          </a:p>
        </p:txBody>
      </p:sp>
      <p:sp>
        <p:nvSpPr>
          <p:cNvPr id="379" name="Google Shape;379;p56"/>
          <p:cNvSpPr txBox="1"/>
          <p:nvPr/>
        </p:nvSpPr>
        <p:spPr>
          <a:xfrm>
            <a:off x="229313" y="1295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Finding Range - Min/Max</a:t>
            </a:r>
            <a:endParaRPr b="1" sz="2500"/>
          </a:p>
        </p:txBody>
      </p:sp>
      <p:sp>
        <p:nvSpPr>
          <p:cNvPr id="380" name="Google Shape;380;p56"/>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1" name="Google Shape;381;p56"/>
          <p:cNvSpPr txBox="1"/>
          <p:nvPr/>
        </p:nvSpPr>
        <p:spPr>
          <a:xfrm>
            <a:off x="372025" y="914625"/>
            <a:ext cx="7293900" cy="15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Finding min:</a:t>
            </a:r>
            <a:endParaRPr sz="2400"/>
          </a:p>
          <a:p>
            <a:pPr indent="-381000" lvl="1" marL="914400" rtl="0" algn="l">
              <a:spcBef>
                <a:spcPts val="1000"/>
              </a:spcBef>
              <a:spcAft>
                <a:spcPts val="0"/>
              </a:spcAft>
              <a:buSzPts val="2400"/>
              <a:buFont typeface="Courier New"/>
              <a:buChar char="○"/>
            </a:pPr>
            <a:r>
              <a:rPr b="1" lang="en" sz="2400">
                <a:latin typeface="Courier New"/>
                <a:ea typeface="Courier New"/>
                <a:cs typeface="Courier New"/>
                <a:sym typeface="Courier New"/>
              </a:rPr>
              <a:t>Dataframe[“column name”].min()</a:t>
            </a:r>
            <a:endParaRPr b="1" sz="2400">
              <a:latin typeface="Courier New"/>
              <a:ea typeface="Courier New"/>
              <a:cs typeface="Courier New"/>
              <a:sym typeface="Courier New"/>
            </a:endParaRPr>
          </a:p>
          <a:p>
            <a:pPr indent="-381000" lvl="1" marL="914400" rtl="0" algn="l">
              <a:spcBef>
                <a:spcPts val="1000"/>
              </a:spcBef>
              <a:spcAft>
                <a:spcPts val="1000"/>
              </a:spcAft>
              <a:buSzPts val="2400"/>
              <a:buFont typeface="Courier New"/>
              <a:buChar char="○"/>
            </a:pPr>
            <a:r>
              <a:rPr b="1" lang="en" sz="2400">
                <a:latin typeface="Courier New"/>
                <a:ea typeface="Courier New"/>
                <a:cs typeface="Courier New"/>
                <a:sym typeface="Courier New"/>
              </a:rPr>
              <a:t>min(Dataframe[“column name”])</a:t>
            </a:r>
            <a:endParaRPr sz="2400"/>
          </a:p>
        </p:txBody>
      </p:sp>
      <p:sp>
        <p:nvSpPr>
          <p:cNvPr id="382" name="Google Shape;382;p56"/>
          <p:cNvSpPr txBox="1"/>
          <p:nvPr/>
        </p:nvSpPr>
        <p:spPr>
          <a:xfrm>
            <a:off x="1760250" y="3044875"/>
            <a:ext cx="5623500" cy="15495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t>Any guesses on finding the max?</a:t>
            </a:r>
            <a:endParaRPr b="1" sz="2400"/>
          </a:p>
          <a:p>
            <a:pPr indent="0" lvl="0" marL="0" rtl="0" algn="ctr">
              <a:spcBef>
                <a:spcPts val="1000"/>
              </a:spcBef>
              <a:spcAft>
                <a:spcPts val="0"/>
              </a:spcAft>
              <a:buNone/>
            </a:pPr>
            <a:r>
              <a:t/>
            </a:r>
            <a:endParaRPr b="1" sz="2400"/>
          </a:p>
          <a:p>
            <a:pPr indent="0" lvl="0" marL="0" rtl="0" algn="ctr">
              <a:spcBef>
                <a:spcPts val="1000"/>
              </a:spcBef>
              <a:spcAft>
                <a:spcPts val="1000"/>
              </a:spcAft>
              <a:buNone/>
            </a:pPr>
            <a:r>
              <a:rPr b="1" lang="en" sz="2400"/>
              <a:t>How would we then find range?</a:t>
            </a:r>
            <a:endParaRPr b="1"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6" name="Shape 386"/>
        <p:cNvGrpSpPr/>
        <p:nvPr/>
      </p:nvGrpSpPr>
      <p:grpSpPr>
        <a:xfrm>
          <a:off x="0" y="0"/>
          <a:ext cx="0" cy="0"/>
          <a:chOff x="0" y="0"/>
          <a:chExt cx="0" cy="0"/>
        </a:xfrm>
      </p:grpSpPr>
      <p:sp>
        <p:nvSpPr>
          <p:cNvPr id="387" name="Google Shape;387;p57"/>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388" name="Google Shape;388;p57"/>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0" i="0" lang="en" sz="500" u="none" cap="none" strike="noStrike">
                <a:solidFill>
                  <a:srgbClr val="898989"/>
                </a:solidFill>
                <a:latin typeface="Arial"/>
                <a:ea typeface="Arial"/>
                <a:cs typeface="Arial"/>
                <a:sym typeface="Arial"/>
              </a:rPr>
              <a:t>‹#›</a:t>
            </a:fld>
            <a:endParaRPr b="0" i="0" sz="500" u="none" cap="none" strike="noStrike">
              <a:solidFill>
                <a:srgbClr val="898989"/>
              </a:solidFill>
              <a:latin typeface="Arial"/>
              <a:ea typeface="Arial"/>
              <a:cs typeface="Arial"/>
              <a:sym typeface="Arial"/>
            </a:endParaRPr>
          </a:p>
        </p:txBody>
      </p:sp>
      <p:sp>
        <p:nvSpPr>
          <p:cNvPr id="389" name="Google Shape;389;p57"/>
          <p:cNvSpPr txBox="1"/>
          <p:nvPr/>
        </p:nvSpPr>
        <p:spPr>
          <a:xfrm>
            <a:off x="219000" y="1295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Null Values</a:t>
            </a:r>
            <a:endParaRPr b="1" sz="2500"/>
          </a:p>
        </p:txBody>
      </p:sp>
      <p:sp>
        <p:nvSpPr>
          <p:cNvPr id="390" name="Google Shape;390;p57"/>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1" name="Google Shape;391;p57"/>
          <p:cNvSpPr txBox="1"/>
          <p:nvPr/>
        </p:nvSpPr>
        <p:spPr>
          <a:xfrm>
            <a:off x="0" y="657900"/>
            <a:ext cx="6586200" cy="369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Null values occur when there is </a:t>
            </a:r>
            <a:r>
              <a:rPr b="1" lang="en" sz="1900"/>
              <a:t>no data</a:t>
            </a:r>
            <a:r>
              <a:rPr lang="en" sz="1900"/>
              <a:t> for that specific datapoint</a:t>
            </a:r>
            <a:endParaRPr sz="1900"/>
          </a:p>
          <a:p>
            <a:pPr indent="-349250" lvl="1" marL="914400" rtl="0" algn="l">
              <a:spcBef>
                <a:spcPts val="0"/>
              </a:spcBef>
              <a:spcAft>
                <a:spcPts val="0"/>
              </a:spcAft>
              <a:buSzPts val="1900"/>
              <a:buChar char="○"/>
            </a:pPr>
            <a:r>
              <a:rPr lang="en" sz="1900"/>
              <a:t>“Nan”</a:t>
            </a:r>
            <a:endParaRPr sz="1900"/>
          </a:p>
          <a:p>
            <a:pPr indent="-349250" lvl="1" marL="914400" rtl="0" algn="l">
              <a:spcBef>
                <a:spcPts val="0"/>
              </a:spcBef>
              <a:spcAft>
                <a:spcPts val="0"/>
              </a:spcAft>
              <a:buSzPts val="1900"/>
              <a:buChar char="○"/>
            </a:pPr>
            <a:r>
              <a:rPr lang="en" sz="1900"/>
              <a:t>“Null”</a:t>
            </a:r>
            <a:endParaRPr sz="1900"/>
          </a:p>
          <a:p>
            <a:pPr indent="-349250" lvl="1" marL="914400" rtl="0" algn="l">
              <a:spcBef>
                <a:spcPts val="0"/>
              </a:spcBef>
              <a:spcAft>
                <a:spcPts val="0"/>
              </a:spcAft>
              <a:buSzPts val="1900"/>
              <a:buChar char="○"/>
            </a:pPr>
            <a:r>
              <a:rPr lang="en" sz="1900"/>
              <a:t>Or even values that make no sense (-9999 for a zip code, “” for a city name, etc.)</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Font typeface="Courier New"/>
              <a:buChar char="●"/>
            </a:pPr>
            <a:r>
              <a:rPr b="1" lang="en" sz="1900">
                <a:latin typeface="Courier New"/>
                <a:ea typeface="Courier New"/>
                <a:cs typeface="Courier New"/>
                <a:sym typeface="Courier New"/>
              </a:rPr>
              <a:t>Dataframe.isnull().sum()</a:t>
            </a:r>
            <a:endParaRPr b="1" sz="1900">
              <a:latin typeface="Courier New"/>
              <a:ea typeface="Courier New"/>
              <a:cs typeface="Courier New"/>
              <a:sym typeface="Courier New"/>
            </a:endParaRPr>
          </a:p>
          <a:p>
            <a:pPr indent="-349250" lvl="1" marL="914400" rtl="0" algn="l">
              <a:spcBef>
                <a:spcPts val="0"/>
              </a:spcBef>
              <a:spcAft>
                <a:spcPts val="0"/>
              </a:spcAft>
              <a:buSzPts val="1900"/>
              <a:buChar char="○"/>
            </a:pPr>
            <a:r>
              <a:rPr lang="en" sz="1900"/>
              <a:t>Returns number of null values for each column</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Font typeface="Courier New"/>
              <a:buChar char="●"/>
            </a:pPr>
            <a:r>
              <a:rPr b="1" lang="en" sz="1900">
                <a:latin typeface="Courier New"/>
                <a:ea typeface="Courier New"/>
                <a:cs typeface="Courier New"/>
                <a:sym typeface="Courier New"/>
              </a:rPr>
              <a:t>Dataframe[“column_name”].isnull().sum()</a:t>
            </a:r>
            <a:endParaRPr b="1" sz="1900">
              <a:latin typeface="Courier New"/>
              <a:ea typeface="Courier New"/>
              <a:cs typeface="Courier New"/>
              <a:sym typeface="Courier New"/>
            </a:endParaRPr>
          </a:p>
          <a:p>
            <a:pPr indent="-349250" lvl="1" marL="914400" rtl="0" algn="l">
              <a:spcBef>
                <a:spcPts val="0"/>
              </a:spcBef>
              <a:spcAft>
                <a:spcPts val="0"/>
              </a:spcAft>
              <a:buSzPts val="1900"/>
              <a:buChar char="○"/>
            </a:pPr>
            <a:r>
              <a:rPr lang="en" sz="1900"/>
              <a:t>Returns number of null values for specified column</a:t>
            </a:r>
            <a:endParaRPr sz="1900"/>
          </a:p>
        </p:txBody>
      </p:sp>
      <p:pic>
        <p:nvPicPr>
          <p:cNvPr id="392" name="Google Shape;392;p57"/>
          <p:cNvPicPr preferRelativeResize="0"/>
          <p:nvPr/>
        </p:nvPicPr>
        <p:blipFill>
          <a:blip r:embed="rId3">
            <a:alphaModFix/>
          </a:blip>
          <a:stretch>
            <a:fillRect/>
          </a:stretch>
        </p:blipFill>
        <p:spPr>
          <a:xfrm>
            <a:off x="6666256" y="247025"/>
            <a:ext cx="2454083" cy="1891025"/>
          </a:xfrm>
          <a:prstGeom prst="rect">
            <a:avLst/>
          </a:prstGeom>
          <a:noFill/>
          <a:ln>
            <a:noFill/>
          </a:ln>
        </p:spPr>
      </p:pic>
      <p:sp>
        <p:nvSpPr>
          <p:cNvPr id="393" name="Google Shape;393;p57"/>
          <p:cNvSpPr/>
          <p:nvPr/>
        </p:nvSpPr>
        <p:spPr>
          <a:xfrm>
            <a:off x="6642600" y="2791925"/>
            <a:ext cx="2501400" cy="1274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Why might values be null in a dataset??</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sp>
        <p:nvSpPr>
          <p:cNvPr id="398" name="Google Shape;398;p58"/>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b="0" i="0" lang="en" sz="500" u="none" cap="none" strike="noStrike">
                <a:solidFill>
                  <a:srgbClr val="898989"/>
                </a:solidFill>
                <a:latin typeface="Arial"/>
                <a:ea typeface="Arial"/>
                <a:cs typeface="Arial"/>
                <a:sym typeface="Arial"/>
              </a:rPr>
              <a:t>‹#›</a:t>
            </a:fld>
            <a:endParaRPr b="0" i="0" sz="500" u="none" cap="none" strike="noStrike">
              <a:solidFill>
                <a:srgbClr val="898989"/>
              </a:solidFill>
              <a:latin typeface="Arial"/>
              <a:ea typeface="Arial"/>
              <a:cs typeface="Arial"/>
              <a:sym typeface="Arial"/>
            </a:endParaRPr>
          </a:p>
        </p:txBody>
      </p:sp>
      <p:sp>
        <p:nvSpPr>
          <p:cNvPr id="399" name="Google Shape;399;p58"/>
          <p:cNvSpPr txBox="1"/>
          <p:nvPr/>
        </p:nvSpPr>
        <p:spPr>
          <a:xfrm>
            <a:off x="200275" y="1295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Null Values - Practice</a:t>
            </a:r>
            <a:endParaRPr b="1" sz="2500"/>
          </a:p>
        </p:txBody>
      </p:sp>
      <p:sp>
        <p:nvSpPr>
          <p:cNvPr id="400" name="Google Shape;400;p58"/>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01" name="Google Shape;401;p58"/>
          <p:cNvPicPr preferRelativeResize="0"/>
          <p:nvPr/>
        </p:nvPicPr>
        <p:blipFill rotWithShape="1">
          <a:blip r:embed="rId3">
            <a:alphaModFix/>
          </a:blip>
          <a:srcRect b="0" l="4159" r="0" t="0"/>
          <a:stretch/>
        </p:blipFill>
        <p:spPr>
          <a:xfrm>
            <a:off x="1481125" y="698900"/>
            <a:ext cx="6188100" cy="3204125"/>
          </a:xfrm>
          <a:prstGeom prst="rect">
            <a:avLst/>
          </a:prstGeom>
          <a:noFill/>
          <a:ln>
            <a:noFill/>
          </a:ln>
        </p:spPr>
      </p:pic>
      <p:sp>
        <p:nvSpPr>
          <p:cNvPr id="402" name="Google Shape;402;p58"/>
          <p:cNvSpPr txBox="1"/>
          <p:nvPr/>
        </p:nvSpPr>
        <p:spPr>
          <a:xfrm>
            <a:off x="371700" y="4068775"/>
            <a:ext cx="8400600" cy="9234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t>What would be the </a:t>
            </a:r>
            <a:r>
              <a:rPr b="1" lang="en" sz="2400"/>
              <a:t>output</a:t>
            </a:r>
            <a:r>
              <a:rPr b="1" lang="en" sz="2400"/>
              <a:t> of: </a:t>
            </a:r>
            <a:endParaRPr b="1" sz="2400"/>
          </a:p>
          <a:p>
            <a:pPr indent="0" lvl="0" marL="0" rtl="0" algn="l">
              <a:spcBef>
                <a:spcPts val="0"/>
              </a:spcBef>
              <a:spcAft>
                <a:spcPts val="0"/>
              </a:spcAft>
              <a:buNone/>
            </a:pPr>
            <a:r>
              <a:rPr b="1" lang="en" sz="2400">
                <a:latin typeface="Courier New"/>
                <a:ea typeface="Courier New"/>
                <a:cs typeface="Courier New"/>
                <a:sym typeface="Courier New"/>
              </a:rPr>
              <a:t>movies[“user rating score”].isnull().sum()</a:t>
            </a:r>
            <a:endParaRPr sz="2400">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59"/>
          <p:cNvSpPr txBox="1"/>
          <p:nvPr>
            <p:ph type="title"/>
          </p:nvPr>
        </p:nvSpPr>
        <p:spPr>
          <a:xfrm>
            <a:off x="400975" y="335251"/>
            <a:ext cx="82296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3000"/>
              <a:t>Practice time!</a:t>
            </a:r>
            <a:endParaRPr sz="3000"/>
          </a:p>
          <a:p>
            <a:pPr indent="0" lvl="0" marL="0" rtl="0" algn="l">
              <a:spcBef>
                <a:spcPts val="0"/>
              </a:spcBef>
              <a:spcAft>
                <a:spcPts val="0"/>
              </a:spcAft>
              <a:buNone/>
            </a:pPr>
            <a:r>
              <a:rPr lang="en"/>
              <a:t>Section 1.2 (Uniqueness) to 1.6 (Missing Values)</a:t>
            </a:r>
            <a:endParaRPr/>
          </a:p>
        </p:txBody>
      </p:sp>
      <p:pic>
        <p:nvPicPr>
          <p:cNvPr id="408" name="Google Shape;408;p59"/>
          <p:cNvPicPr preferRelativeResize="0"/>
          <p:nvPr/>
        </p:nvPicPr>
        <p:blipFill>
          <a:blip r:embed="rId3">
            <a:alphaModFix/>
          </a:blip>
          <a:stretch>
            <a:fillRect/>
          </a:stretch>
        </p:blipFill>
        <p:spPr>
          <a:xfrm>
            <a:off x="2313138" y="1534751"/>
            <a:ext cx="4405266" cy="3303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sp>
        <p:nvSpPr>
          <p:cNvPr id="413" name="Google Shape;413;p60"/>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14" name="Google Shape;414;p60"/>
          <p:cNvSpPr txBox="1"/>
          <p:nvPr/>
        </p:nvSpPr>
        <p:spPr>
          <a:xfrm>
            <a:off x="247100" y="1295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GroupBy</a:t>
            </a:r>
            <a:endParaRPr b="1" sz="2500"/>
          </a:p>
        </p:txBody>
      </p:sp>
      <p:sp>
        <p:nvSpPr>
          <p:cNvPr id="415" name="Google Shape;415;p60"/>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6" name="Google Shape;416;p60"/>
          <p:cNvSpPr txBox="1"/>
          <p:nvPr/>
        </p:nvSpPr>
        <p:spPr>
          <a:xfrm>
            <a:off x="383700" y="698900"/>
            <a:ext cx="41883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 sz="1600"/>
              <a:t>It can be really insightful to group a dataset by a certain column</a:t>
            </a:r>
            <a:endParaRPr b="1" sz="1600"/>
          </a:p>
          <a:p>
            <a:pPr indent="-330200" lvl="1" marL="914400" rtl="0" algn="l">
              <a:spcBef>
                <a:spcPts val="0"/>
              </a:spcBef>
              <a:spcAft>
                <a:spcPts val="0"/>
              </a:spcAft>
              <a:buSzPts val="1600"/>
              <a:buChar char="○"/>
            </a:pPr>
            <a:r>
              <a:rPr lang="en" sz="1600"/>
              <a:t>For example, we could look at movies that were released in the same year, movies that have the same rating,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b="1" lang="en" sz="1600"/>
              <a:t>When you group a table, you must choose a function to apply your grouping by</a:t>
            </a:r>
            <a:endParaRPr b="1" sz="1600"/>
          </a:p>
          <a:p>
            <a:pPr indent="-330200" lvl="1" marL="914400" rtl="0" algn="l">
              <a:spcBef>
                <a:spcPts val="0"/>
              </a:spcBef>
              <a:spcAft>
                <a:spcPts val="0"/>
              </a:spcAft>
              <a:buSzPts val="1600"/>
              <a:buChar char="○"/>
            </a:pPr>
            <a:r>
              <a:rPr lang="en" sz="1600"/>
              <a:t>Functions include: count, mean, sum, max, etc. </a:t>
            </a:r>
            <a:endParaRPr sz="1600"/>
          </a:p>
        </p:txBody>
      </p:sp>
      <p:pic>
        <p:nvPicPr>
          <p:cNvPr id="417" name="Google Shape;417;p60"/>
          <p:cNvPicPr preferRelativeResize="0"/>
          <p:nvPr/>
        </p:nvPicPr>
        <p:blipFill rotWithShape="1">
          <a:blip r:embed="rId3">
            <a:alphaModFix/>
          </a:blip>
          <a:srcRect b="0" l="0" r="0" t="19852"/>
          <a:stretch/>
        </p:blipFill>
        <p:spPr>
          <a:xfrm>
            <a:off x="4758951" y="383075"/>
            <a:ext cx="4188301" cy="1960059"/>
          </a:xfrm>
          <a:prstGeom prst="rect">
            <a:avLst/>
          </a:prstGeom>
          <a:noFill/>
          <a:ln cap="flat" cmpd="sng" w="19050">
            <a:solidFill>
              <a:schemeClr val="dk2"/>
            </a:solidFill>
            <a:prstDash val="solid"/>
            <a:round/>
            <a:headEnd len="sm" w="sm" type="none"/>
            <a:tailEnd len="sm" w="sm" type="none"/>
          </a:ln>
        </p:spPr>
      </p:pic>
      <p:pic>
        <p:nvPicPr>
          <p:cNvPr id="418" name="Google Shape;418;p60"/>
          <p:cNvPicPr preferRelativeResize="0"/>
          <p:nvPr/>
        </p:nvPicPr>
        <p:blipFill rotWithShape="1">
          <a:blip r:embed="rId3">
            <a:alphaModFix/>
          </a:blip>
          <a:srcRect b="89144" l="0" r="44227" t="0"/>
          <a:stretch/>
        </p:blipFill>
        <p:spPr>
          <a:xfrm>
            <a:off x="4925800" y="3065988"/>
            <a:ext cx="3854600" cy="569400"/>
          </a:xfrm>
          <a:prstGeom prst="rect">
            <a:avLst/>
          </a:prstGeom>
          <a:noFill/>
          <a:ln cap="flat" cmpd="sng" w="19050">
            <a:solidFill>
              <a:schemeClr val="dk2"/>
            </a:solidFill>
            <a:prstDash val="solid"/>
            <a:round/>
            <a:headEnd len="sm" w="sm" type="none"/>
            <a:tailEnd len="sm" w="sm" type="none"/>
          </a:ln>
        </p:spPr>
      </p:pic>
      <p:pic>
        <p:nvPicPr>
          <p:cNvPr id="419" name="Google Shape;419;p60"/>
          <p:cNvPicPr preferRelativeResize="0"/>
          <p:nvPr/>
        </p:nvPicPr>
        <p:blipFill>
          <a:blip r:embed="rId4">
            <a:alphaModFix/>
          </a:blip>
          <a:stretch>
            <a:fillRect/>
          </a:stretch>
        </p:blipFill>
        <p:spPr>
          <a:xfrm>
            <a:off x="526450" y="4307925"/>
            <a:ext cx="4711100" cy="777800"/>
          </a:xfrm>
          <a:prstGeom prst="rect">
            <a:avLst/>
          </a:prstGeom>
          <a:noFill/>
          <a:ln cap="flat" cmpd="sng" w="19050">
            <a:solidFill>
              <a:schemeClr val="dk2"/>
            </a:solidFill>
            <a:prstDash val="solid"/>
            <a:round/>
            <a:headEnd len="sm" w="sm" type="none"/>
            <a:tailEnd len="sm" w="sm" type="none"/>
          </a:ln>
        </p:spPr>
      </p:pic>
      <p:sp>
        <p:nvSpPr>
          <p:cNvPr id="420" name="Google Shape;420;p60"/>
          <p:cNvSpPr txBox="1"/>
          <p:nvPr/>
        </p:nvSpPr>
        <p:spPr>
          <a:xfrm>
            <a:off x="5455575" y="4358275"/>
            <a:ext cx="3207900" cy="6771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NOTICE: </a:t>
            </a:r>
            <a:r>
              <a:rPr lang="en" sz="1600"/>
              <a:t>when you do not use a function, there is no output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61"/>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426" name="Google Shape;426;p61"/>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27" name="Google Shape;427;p61"/>
          <p:cNvSpPr txBox="1"/>
          <p:nvPr/>
        </p:nvSpPr>
        <p:spPr>
          <a:xfrm>
            <a:off x="247100" y="1295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GroupBy</a:t>
            </a:r>
            <a:endParaRPr b="1" sz="2500"/>
          </a:p>
        </p:txBody>
      </p:sp>
      <p:sp>
        <p:nvSpPr>
          <p:cNvPr id="428" name="Google Shape;428;p61"/>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9" name="Google Shape;429;p61"/>
          <p:cNvSpPr txBox="1"/>
          <p:nvPr/>
        </p:nvSpPr>
        <p:spPr>
          <a:xfrm>
            <a:off x="383850" y="743250"/>
            <a:ext cx="82635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Two ways to call groupby:</a:t>
            </a:r>
            <a:endParaRPr b="1" sz="2000"/>
          </a:p>
          <a:p>
            <a:pPr indent="0" lvl="0" marL="0" rtl="0" algn="l">
              <a:spcBef>
                <a:spcPts val="0"/>
              </a:spcBef>
              <a:spcAft>
                <a:spcPts val="0"/>
              </a:spcAft>
              <a:buNone/>
            </a:pPr>
            <a:r>
              <a:t/>
            </a:r>
            <a:endParaRPr b="1" sz="2000"/>
          </a:p>
          <a:p>
            <a:pPr indent="-355600" lvl="0" marL="457200" rtl="0" algn="l">
              <a:spcBef>
                <a:spcPts val="0"/>
              </a:spcBef>
              <a:spcAft>
                <a:spcPts val="0"/>
              </a:spcAft>
              <a:buSzPts val="2000"/>
              <a:buAutoNum type="arabicParenR"/>
            </a:pPr>
            <a:r>
              <a:rPr lang="en" sz="2000"/>
              <a:t>Writing the function after groupby</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AutoNum type="arabicParenR"/>
            </a:pPr>
            <a:r>
              <a:rPr lang="en" sz="2000"/>
              <a:t>Writing .agg() after groupby and writing the function within the parentheses (as a string)</a:t>
            </a:r>
            <a:endParaRPr sz="2000"/>
          </a:p>
        </p:txBody>
      </p:sp>
      <p:pic>
        <p:nvPicPr>
          <p:cNvPr id="430" name="Google Shape;430;p61"/>
          <p:cNvPicPr preferRelativeResize="0"/>
          <p:nvPr/>
        </p:nvPicPr>
        <p:blipFill rotWithShape="1">
          <a:blip r:embed="rId3">
            <a:alphaModFix/>
          </a:blip>
          <a:srcRect b="89144" l="0" r="44227" t="0"/>
          <a:stretch/>
        </p:blipFill>
        <p:spPr>
          <a:xfrm>
            <a:off x="2514425" y="2090100"/>
            <a:ext cx="4311451" cy="569400"/>
          </a:xfrm>
          <a:prstGeom prst="rect">
            <a:avLst/>
          </a:prstGeom>
          <a:noFill/>
          <a:ln cap="flat" cmpd="sng" w="19050">
            <a:solidFill>
              <a:schemeClr val="dk2"/>
            </a:solidFill>
            <a:prstDash val="solid"/>
            <a:round/>
            <a:headEnd len="sm" w="sm" type="none"/>
            <a:tailEnd len="sm" w="sm" type="none"/>
          </a:ln>
        </p:spPr>
      </p:pic>
      <p:pic>
        <p:nvPicPr>
          <p:cNvPr id="431" name="Google Shape;431;p61"/>
          <p:cNvPicPr preferRelativeResize="0"/>
          <p:nvPr/>
        </p:nvPicPr>
        <p:blipFill>
          <a:blip r:embed="rId4">
            <a:alphaModFix/>
          </a:blip>
          <a:stretch>
            <a:fillRect/>
          </a:stretch>
        </p:blipFill>
        <p:spPr>
          <a:xfrm>
            <a:off x="1641200" y="4218650"/>
            <a:ext cx="6057900" cy="8191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62"/>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437" name="Google Shape;437;p62"/>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38" name="Google Shape;438;p62"/>
          <p:cNvSpPr txBox="1"/>
          <p:nvPr/>
        </p:nvSpPr>
        <p:spPr>
          <a:xfrm>
            <a:off x="209625" y="213325"/>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GroupBy</a:t>
            </a:r>
            <a:endParaRPr b="1" sz="2500"/>
          </a:p>
        </p:txBody>
      </p:sp>
      <p:sp>
        <p:nvSpPr>
          <p:cNvPr id="439" name="Google Shape;439;p62"/>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0" name="Google Shape;440;p62"/>
          <p:cNvSpPr txBox="1"/>
          <p:nvPr/>
        </p:nvSpPr>
        <p:spPr>
          <a:xfrm>
            <a:off x="358225" y="940100"/>
            <a:ext cx="81111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You can also group by multiple columns. Make sure the multiple columns are passed in as a </a:t>
            </a:r>
            <a:r>
              <a:rPr b="1" lang="en" sz="1900"/>
              <a:t>list</a:t>
            </a:r>
            <a:endParaRPr b="1" sz="1900"/>
          </a:p>
        </p:txBody>
      </p:sp>
      <p:pic>
        <p:nvPicPr>
          <p:cNvPr id="441" name="Google Shape;441;p62"/>
          <p:cNvPicPr preferRelativeResize="0"/>
          <p:nvPr/>
        </p:nvPicPr>
        <p:blipFill>
          <a:blip r:embed="rId3">
            <a:alphaModFix/>
          </a:blip>
          <a:stretch>
            <a:fillRect/>
          </a:stretch>
        </p:blipFill>
        <p:spPr>
          <a:xfrm>
            <a:off x="766425" y="1866975"/>
            <a:ext cx="4010469" cy="3286475"/>
          </a:xfrm>
          <a:prstGeom prst="rect">
            <a:avLst/>
          </a:prstGeom>
          <a:noFill/>
          <a:ln>
            <a:noFill/>
          </a:ln>
        </p:spPr>
      </p:pic>
      <p:sp>
        <p:nvSpPr>
          <p:cNvPr id="442" name="Google Shape;442;p62"/>
          <p:cNvSpPr/>
          <p:nvPr/>
        </p:nvSpPr>
        <p:spPr>
          <a:xfrm>
            <a:off x="1911250" y="1826925"/>
            <a:ext cx="1349100" cy="273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 name="Google Shape;443;p62"/>
          <p:cNvCxnSpPr>
            <a:endCxn id="442" idx="2"/>
          </p:cNvCxnSpPr>
          <p:nvPr/>
        </p:nvCxnSpPr>
        <p:spPr>
          <a:xfrm rot="10800000">
            <a:off x="2585800" y="2100825"/>
            <a:ext cx="2877000" cy="691200"/>
          </a:xfrm>
          <a:prstGeom prst="straightConnector1">
            <a:avLst/>
          </a:prstGeom>
          <a:noFill/>
          <a:ln cap="flat" cmpd="sng" w="38100">
            <a:solidFill>
              <a:schemeClr val="accent3"/>
            </a:solidFill>
            <a:prstDash val="solid"/>
            <a:round/>
            <a:headEnd len="med" w="med" type="none"/>
            <a:tailEnd len="med" w="med" type="triangle"/>
          </a:ln>
        </p:spPr>
      </p:cxnSp>
      <p:sp>
        <p:nvSpPr>
          <p:cNvPr id="444" name="Google Shape;444;p62"/>
          <p:cNvSpPr txBox="1"/>
          <p:nvPr/>
        </p:nvSpPr>
        <p:spPr>
          <a:xfrm>
            <a:off x="5490075" y="2571750"/>
            <a:ext cx="2866800" cy="400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Notice the list of columns!</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sp>
        <p:nvSpPr>
          <p:cNvPr id="449" name="Google Shape;449;p63"/>
          <p:cNvSpPr txBox="1"/>
          <p:nvPr>
            <p:ph type="title"/>
          </p:nvPr>
        </p:nvSpPr>
        <p:spPr>
          <a:xfrm>
            <a:off x="400975" y="335251"/>
            <a:ext cx="82296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3000"/>
              <a:t>Practice time!</a:t>
            </a:r>
            <a:endParaRPr sz="3000"/>
          </a:p>
          <a:p>
            <a:pPr indent="0" lvl="0" marL="0" rtl="0" algn="l">
              <a:spcBef>
                <a:spcPts val="0"/>
              </a:spcBef>
              <a:spcAft>
                <a:spcPts val="0"/>
              </a:spcAft>
              <a:buNone/>
            </a:pPr>
            <a:r>
              <a:rPr lang="en"/>
              <a:t>Section 1.7 (GroupBy)</a:t>
            </a:r>
            <a:endParaRPr/>
          </a:p>
        </p:txBody>
      </p:sp>
      <p:pic>
        <p:nvPicPr>
          <p:cNvPr id="450" name="Google Shape;450;p63"/>
          <p:cNvPicPr preferRelativeResize="0"/>
          <p:nvPr/>
        </p:nvPicPr>
        <p:blipFill>
          <a:blip r:embed="rId3">
            <a:alphaModFix/>
          </a:blip>
          <a:stretch>
            <a:fillRect/>
          </a:stretch>
        </p:blipFill>
        <p:spPr>
          <a:xfrm>
            <a:off x="2531963" y="1519624"/>
            <a:ext cx="3967625" cy="2975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Let’s Review What We Learned Yesterday</a:t>
            </a:r>
            <a:endParaRPr>
              <a:latin typeface="Tahoma"/>
              <a:ea typeface="Tahoma"/>
              <a:cs typeface="Tahoma"/>
              <a:sym typeface="Tahoma"/>
            </a:endParaRPr>
          </a:p>
        </p:txBody>
      </p:sp>
      <p:sp>
        <p:nvSpPr>
          <p:cNvPr id="199" name="Google Shape;199;p37"/>
          <p:cNvSpPr txBox="1"/>
          <p:nvPr>
            <p:ph idx="1" type="body"/>
          </p:nvPr>
        </p:nvSpPr>
        <p:spPr>
          <a:xfrm>
            <a:off x="277350" y="979525"/>
            <a:ext cx="8589300" cy="1775700"/>
          </a:xfrm>
          <a:prstGeom prst="rect">
            <a:avLst/>
          </a:prstGeom>
        </p:spPr>
        <p:txBody>
          <a:bodyPr anchorCtr="0" anchor="t" bIns="34275" lIns="68575" spcFirstLastPara="1" rIns="68575" wrap="square" tIns="34275">
            <a:noAutofit/>
          </a:bodyPr>
          <a:lstStyle/>
          <a:p>
            <a:pPr indent="-273050" lvl="0" marL="457200" marR="0" rtl="0" algn="l">
              <a:lnSpc>
                <a:spcPct val="150000"/>
              </a:lnSpc>
              <a:spcBef>
                <a:spcPts val="0"/>
              </a:spcBef>
              <a:spcAft>
                <a:spcPts val="0"/>
              </a:spcAft>
              <a:buSzPts val="700"/>
              <a:buFont typeface="Tahoma"/>
              <a:buChar char="●"/>
            </a:pPr>
            <a:r>
              <a:rPr lang="en" sz="1400">
                <a:latin typeface="Tahoma"/>
                <a:ea typeface="Tahoma"/>
                <a:cs typeface="Tahoma"/>
                <a:sym typeface="Tahoma"/>
              </a:rPr>
              <a:t>Linear regression → creating a line of best fit through a set of data points </a:t>
            </a:r>
            <a:endParaRPr sz="1400">
              <a:latin typeface="Tahoma"/>
              <a:ea typeface="Tahoma"/>
              <a:cs typeface="Tahoma"/>
              <a:sym typeface="Tahoma"/>
            </a:endParaRPr>
          </a:p>
          <a:p>
            <a:pPr indent="-273050" lvl="0" marL="457200" marR="0" rtl="0" algn="l">
              <a:lnSpc>
                <a:spcPct val="150000"/>
              </a:lnSpc>
              <a:spcBef>
                <a:spcPts val="0"/>
              </a:spcBef>
              <a:spcAft>
                <a:spcPts val="0"/>
              </a:spcAft>
              <a:buSzPts val="700"/>
              <a:buFont typeface="Tahoma"/>
              <a:buChar char="●"/>
            </a:pPr>
            <a:r>
              <a:rPr lang="en" sz="1400">
                <a:latin typeface="Tahoma"/>
                <a:ea typeface="Tahoma"/>
                <a:cs typeface="Tahoma"/>
                <a:sym typeface="Tahoma"/>
              </a:rPr>
              <a:t>The line of best fit most accurately captures the pattern that exists within the data points that you have</a:t>
            </a:r>
            <a:endParaRPr sz="1400">
              <a:latin typeface="Tahoma"/>
              <a:ea typeface="Tahoma"/>
              <a:cs typeface="Tahoma"/>
              <a:sym typeface="Tahoma"/>
            </a:endParaRPr>
          </a:p>
          <a:p>
            <a:pPr indent="-273050" lvl="0" marL="457200" marR="0" rtl="0" algn="l">
              <a:lnSpc>
                <a:spcPct val="150000"/>
              </a:lnSpc>
              <a:spcBef>
                <a:spcPts val="0"/>
              </a:spcBef>
              <a:spcAft>
                <a:spcPts val="0"/>
              </a:spcAft>
              <a:buSzPts val="700"/>
              <a:buFont typeface="Tahoma"/>
              <a:buChar char="●"/>
            </a:pPr>
            <a:r>
              <a:rPr lang="en" sz="1400">
                <a:latin typeface="Tahoma"/>
                <a:ea typeface="Tahoma"/>
                <a:cs typeface="Tahoma"/>
                <a:sym typeface="Tahoma"/>
              </a:rPr>
              <a:t>Linear regression is very helpful for making predictions</a:t>
            </a:r>
            <a:endParaRPr sz="1400">
              <a:latin typeface="Tahoma"/>
              <a:ea typeface="Tahoma"/>
              <a:cs typeface="Tahoma"/>
              <a:sym typeface="Tahoma"/>
            </a:endParaRPr>
          </a:p>
          <a:p>
            <a:pPr indent="-273050" lvl="0" marL="457200" marR="0" rtl="0" algn="l">
              <a:lnSpc>
                <a:spcPct val="150000"/>
              </a:lnSpc>
              <a:spcBef>
                <a:spcPts val="0"/>
              </a:spcBef>
              <a:spcAft>
                <a:spcPts val="0"/>
              </a:spcAft>
              <a:buSzPts val="700"/>
              <a:buFont typeface="Tahoma"/>
              <a:buChar char="●"/>
            </a:pPr>
            <a:r>
              <a:rPr lang="en" sz="1400">
                <a:latin typeface="Tahoma"/>
                <a:ea typeface="Tahoma"/>
                <a:cs typeface="Tahoma"/>
                <a:sym typeface="Tahoma"/>
              </a:rPr>
              <a:t>R → correlation coefficient (a measure of </a:t>
            </a:r>
            <a:endParaRPr sz="1400">
              <a:latin typeface="Tahoma"/>
              <a:ea typeface="Tahoma"/>
              <a:cs typeface="Tahoma"/>
              <a:sym typeface="Tahoma"/>
            </a:endParaRPr>
          </a:p>
          <a:p>
            <a:pPr indent="0" lvl="0" marL="457200" marR="0" rtl="0" algn="l">
              <a:lnSpc>
                <a:spcPct val="150000"/>
              </a:lnSpc>
              <a:spcBef>
                <a:spcPts val="0"/>
              </a:spcBef>
              <a:spcAft>
                <a:spcPts val="0"/>
              </a:spcAft>
              <a:buNone/>
            </a:pPr>
            <a:r>
              <a:rPr lang="en" sz="1400">
                <a:latin typeface="Tahoma"/>
                <a:ea typeface="Tahoma"/>
                <a:cs typeface="Tahoma"/>
                <a:sym typeface="Tahoma"/>
              </a:rPr>
              <a:t>H</a:t>
            </a:r>
            <a:r>
              <a:rPr lang="en" sz="1400">
                <a:latin typeface="Tahoma"/>
                <a:ea typeface="Tahoma"/>
                <a:cs typeface="Tahoma"/>
                <a:sym typeface="Tahoma"/>
              </a:rPr>
              <a:t>ow related two variables are to each </a:t>
            </a:r>
            <a:endParaRPr sz="1400">
              <a:latin typeface="Tahoma"/>
              <a:ea typeface="Tahoma"/>
              <a:cs typeface="Tahoma"/>
              <a:sym typeface="Tahoma"/>
            </a:endParaRPr>
          </a:p>
          <a:p>
            <a:pPr indent="0" lvl="0" marL="457200" marR="0" rtl="0" algn="l">
              <a:lnSpc>
                <a:spcPct val="150000"/>
              </a:lnSpc>
              <a:spcBef>
                <a:spcPts val="0"/>
              </a:spcBef>
              <a:spcAft>
                <a:spcPts val="0"/>
              </a:spcAft>
              <a:buNone/>
            </a:pPr>
            <a:r>
              <a:rPr lang="en" sz="1400">
                <a:latin typeface="Tahoma"/>
                <a:ea typeface="Tahoma"/>
                <a:cs typeface="Tahoma"/>
                <a:sym typeface="Tahoma"/>
              </a:rPr>
              <a:t>other) </a:t>
            </a:r>
            <a:endParaRPr sz="1400">
              <a:latin typeface="Tahoma"/>
              <a:ea typeface="Tahoma"/>
              <a:cs typeface="Tahoma"/>
              <a:sym typeface="Tahoma"/>
            </a:endParaRPr>
          </a:p>
          <a:p>
            <a:pPr indent="-273050" lvl="0" marL="457200" marR="0" rtl="0" algn="l">
              <a:lnSpc>
                <a:spcPct val="150000"/>
              </a:lnSpc>
              <a:spcBef>
                <a:spcPts val="0"/>
              </a:spcBef>
              <a:spcAft>
                <a:spcPts val="0"/>
              </a:spcAft>
              <a:buSzPts val="700"/>
              <a:buFont typeface="Tahoma"/>
              <a:buChar char="●"/>
            </a:pPr>
            <a:r>
              <a:rPr lang="en" sz="1400">
                <a:latin typeface="Tahoma"/>
                <a:ea typeface="Tahoma"/>
                <a:cs typeface="Tahoma"/>
                <a:sym typeface="Tahoma"/>
              </a:rPr>
              <a:t>R^2 → how much do the data points vary together</a:t>
            </a:r>
            <a:endParaRPr sz="1400">
              <a:latin typeface="Tahoma"/>
              <a:ea typeface="Tahoma"/>
              <a:cs typeface="Tahoma"/>
              <a:sym typeface="Tahoma"/>
            </a:endParaRPr>
          </a:p>
          <a:p>
            <a:pPr indent="-273050" lvl="0" marL="457200" marR="0" rtl="0" algn="l">
              <a:lnSpc>
                <a:spcPct val="150000"/>
              </a:lnSpc>
              <a:spcBef>
                <a:spcPts val="0"/>
              </a:spcBef>
              <a:spcAft>
                <a:spcPts val="0"/>
              </a:spcAft>
              <a:buSzPts val="700"/>
              <a:buFont typeface="Tahoma"/>
              <a:buChar char="●"/>
            </a:pPr>
            <a:r>
              <a:rPr lang="en" sz="1400">
                <a:latin typeface="Tahoma"/>
                <a:ea typeface="Tahoma"/>
                <a:cs typeface="Tahoma"/>
                <a:sym typeface="Tahoma"/>
              </a:rPr>
              <a:t>Correlation (r) is related to slope through an equation; however, it doesn’t necessarily mean that the steeper the slope the higher the correlation</a:t>
            </a:r>
            <a:endParaRPr sz="1400">
              <a:latin typeface="Tahoma"/>
              <a:ea typeface="Tahoma"/>
              <a:cs typeface="Tahoma"/>
              <a:sym typeface="Tahoma"/>
            </a:endParaRPr>
          </a:p>
          <a:p>
            <a:pPr indent="-273050" lvl="0" marL="457200" marR="0" rtl="0" algn="l">
              <a:lnSpc>
                <a:spcPct val="150000"/>
              </a:lnSpc>
              <a:spcBef>
                <a:spcPts val="0"/>
              </a:spcBef>
              <a:spcAft>
                <a:spcPts val="0"/>
              </a:spcAft>
              <a:buSzPts val="700"/>
              <a:buFont typeface="Tahoma"/>
              <a:buChar char="●"/>
            </a:pPr>
            <a:r>
              <a:rPr lang="en" sz="1400">
                <a:latin typeface="Tahoma"/>
                <a:ea typeface="Tahoma"/>
                <a:cs typeface="Tahoma"/>
                <a:sym typeface="Tahoma"/>
              </a:rPr>
              <a:t>Why linear regression is useful: to see which variables are correlated and to predict values </a:t>
            </a:r>
            <a:endParaRPr sz="1400">
              <a:latin typeface="Tahoma"/>
              <a:ea typeface="Tahoma"/>
              <a:cs typeface="Tahoma"/>
              <a:sym typeface="Tahoma"/>
            </a:endParaRPr>
          </a:p>
        </p:txBody>
      </p:sp>
      <p:sp>
        <p:nvSpPr>
          <p:cNvPr id="200" name="Google Shape;200;p37"/>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pic>
        <p:nvPicPr>
          <p:cNvPr id="201" name="Google Shape;201;p37"/>
          <p:cNvPicPr preferRelativeResize="0"/>
          <p:nvPr/>
        </p:nvPicPr>
        <p:blipFill rotWithShape="1">
          <a:blip r:embed="rId3">
            <a:alphaModFix/>
          </a:blip>
          <a:srcRect b="15310" l="0" r="0" t="13414"/>
          <a:stretch/>
        </p:blipFill>
        <p:spPr>
          <a:xfrm>
            <a:off x="5252775" y="1863063"/>
            <a:ext cx="3535250" cy="1417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p64"/>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456" name="Google Shape;456;p64"/>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57" name="Google Shape;457;p64"/>
          <p:cNvSpPr txBox="1"/>
          <p:nvPr/>
        </p:nvSpPr>
        <p:spPr>
          <a:xfrm>
            <a:off x="228350" y="1295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Boolean Indexing</a:t>
            </a:r>
            <a:endParaRPr b="1" sz="2500"/>
          </a:p>
        </p:txBody>
      </p:sp>
      <p:sp>
        <p:nvSpPr>
          <p:cNvPr id="458" name="Google Shape;458;p64"/>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9" name="Google Shape;459;p64"/>
          <p:cNvSpPr txBox="1"/>
          <p:nvPr/>
        </p:nvSpPr>
        <p:spPr>
          <a:xfrm>
            <a:off x="1606775" y="1246075"/>
            <a:ext cx="5799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Review: What are the two types of boolean values?</a:t>
            </a:r>
            <a:endParaRPr b="1" sz="2500"/>
          </a:p>
        </p:txBody>
      </p:sp>
      <p:sp>
        <p:nvSpPr>
          <p:cNvPr id="460" name="Google Shape;460;p64"/>
          <p:cNvSpPr txBox="1"/>
          <p:nvPr/>
        </p:nvSpPr>
        <p:spPr>
          <a:xfrm>
            <a:off x="879175" y="3344700"/>
            <a:ext cx="739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Boolean indexing lets you access a subset of the data that meets a certain condition.</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p65"/>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466" name="Google Shape;466;p65"/>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67" name="Google Shape;467;p65"/>
          <p:cNvSpPr txBox="1"/>
          <p:nvPr/>
        </p:nvSpPr>
        <p:spPr>
          <a:xfrm>
            <a:off x="228350" y="1295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Boolean Indexing - Examples</a:t>
            </a:r>
            <a:endParaRPr b="1" sz="2500"/>
          </a:p>
        </p:txBody>
      </p:sp>
      <p:sp>
        <p:nvSpPr>
          <p:cNvPr id="468" name="Google Shape;468;p65"/>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69" name="Google Shape;469;p65"/>
          <p:cNvPicPr preferRelativeResize="0"/>
          <p:nvPr/>
        </p:nvPicPr>
        <p:blipFill>
          <a:blip r:embed="rId3">
            <a:alphaModFix/>
          </a:blip>
          <a:stretch>
            <a:fillRect/>
          </a:stretch>
        </p:blipFill>
        <p:spPr>
          <a:xfrm>
            <a:off x="291600" y="1293988"/>
            <a:ext cx="8560800" cy="1388600"/>
          </a:xfrm>
          <a:prstGeom prst="rect">
            <a:avLst/>
          </a:prstGeom>
          <a:noFill/>
          <a:ln cap="flat" cmpd="sng" w="19050">
            <a:solidFill>
              <a:schemeClr val="dk2"/>
            </a:solidFill>
            <a:prstDash val="solid"/>
            <a:round/>
            <a:headEnd len="sm" w="sm" type="none"/>
            <a:tailEnd len="sm" w="sm" type="none"/>
          </a:ln>
        </p:spPr>
      </p:pic>
      <p:pic>
        <p:nvPicPr>
          <p:cNvPr id="470" name="Google Shape;470;p65"/>
          <p:cNvPicPr preferRelativeResize="0"/>
          <p:nvPr/>
        </p:nvPicPr>
        <p:blipFill>
          <a:blip r:embed="rId4">
            <a:alphaModFix/>
          </a:blip>
          <a:stretch>
            <a:fillRect/>
          </a:stretch>
        </p:blipFill>
        <p:spPr>
          <a:xfrm>
            <a:off x="1221913" y="3517250"/>
            <a:ext cx="6706525" cy="1626250"/>
          </a:xfrm>
          <a:prstGeom prst="rect">
            <a:avLst/>
          </a:prstGeom>
          <a:noFill/>
          <a:ln cap="flat" cmpd="sng" w="19050">
            <a:solidFill>
              <a:schemeClr val="dk2"/>
            </a:solidFill>
            <a:prstDash val="solid"/>
            <a:round/>
            <a:headEnd len="sm" w="sm" type="none"/>
            <a:tailEnd len="sm" w="sm" type="none"/>
          </a:ln>
        </p:spPr>
      </p:pic>
      <p:sp>
        <p:nvSpPr>
          <p:cNvPr id="471" name="Google Shape;471;p65"/>
          <p:cNvSpPr txBox="1"/>
          <p:nvPr/>
        </p:nvSpPr>
        <p:spPr>
          <a:xfrm>
            <a:off x="1520425" y="765600"/>
            <a:ext cx="610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What condition does the below subset of movies follow?</a:t>
            </a:r>
            <a:endParaRPr sz="1800"/>
          </a:p>
        </p:txBody>
      </p:sp>
      <p:sp>
        <p:nvSpPr>
          <p:cNvPr id="472" name="Google Shape;472;p65"/>
          <p:cNvSpPr txBox="1"/>
          <p:nvPr/>
        </p:nvSpPr>
        <p:spPr>
          <a:xfrm>
            <a:off x="1517250" y="3007250"/>
            <a:ext cx="610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What condition does the below subset of movies follow?</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6" name="Shape 476"/>
        <p:cNvGrpSpPr/>
        <p:nvPr/>
      </p:nvGrpSpPr>
      <p:grpSpPr>
        <a:xfrm>
          <a:off x="0" y="0"/>
          <a:ext cx="0" cy="0"/>
          <a:chOff x="0" y="0"/>
          <a:chExt cx="0" cy="0"/>
        </a:xfrm>
      </p:grpSpPr>
      <p:sp>
        <p:nvSpPr>
          <p:cNvPr id="477" name="Google Shape;477;p66"/>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478" name="Google Shape;478;p66"/>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79" name="Google Shape;479;p66"/>
          <p:cNvSpPr txBox="1"/>
          <p:nvPr/>
        </p:nvSpPr>
        <p:spPr>
          <a:xfrm>
            <a:off x="228350" y="2508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Boolean Indexing - Multiple Conditions</a:t>
            </a:r>
            <a:endParaRPr b="1" sz="2500"/>
          </a:p>
        </p:txBody>
      </p:sp>
      <p:sp>
        <p:nvSpPr>
          <p:cNvPr id="480" name="Google Shape;480;p66"/>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1" name="Google Shape;481;p66"/>
          <p:cNvSpPr txBox="1"/>
          <p:nvPr/>
        </p:nvSpPr>
        <p:spPr>
          <a:xfrm>
            <a:off x="303300" y="1045550"/>
            <a:ext cx="8362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And (&amp;)</a:t>
            </a:r>
            <a:endParaRPr b="1"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Returns only rows where </a:t>
            </a:r>
            <a:r>
              <a:rPr b="1" lang="en" sz="1800" u="sng"/>
              <a:t>both</a:t>
            </a:r>
            <a:r>
              <a:rPr lang="en" sz="1800"/>
              <a:t> conditions are met</a:t>
            </a:r>
            <a:endParaRPr sz="1800"/>
          </a:p>
          <a:p>
            <a:pPr indent="-342900" lvl="0" marL="457200" rtl="0" algn="l">
              <a:spcBef>
                <a:spcPts val="0"/>
              </a:spcBef>
              <a:spcAft>
                <a:spcPts val="0"/>
              </a:spcAft>
              <a:buSzPts val="1800"/>
              <a:buChar char="●"/>
            </a:pPr>
            <a:r>
              <a:rPr lang="en" sz="1800"/>
              <a:t>Example: </a:t>
            </a:r>
            <a:r>
              <a:rPr lang="en" sz="1800">
                <a:latin typeface="Courier New"/>
                <a:ea typeface="Courier New"/>
                <a:cs typeface="Courier New"/>
                <a:sym typeface="Courier New"/>
              </a:rPr>
              <a:t>dataframe[(dataframe[“column name”] == this) </a:t>
            </a:r>
            <a:r>
              <a:rPr b="1" lang="en" sz="1800">
                <a:latin typeface="Courier New"/>
                <a:ea typeface="Courier New"/>
                <a:cs typeface="Courier New"/>
                <a:sym typeface="Courier New"/>
              </a:rPr>
              <a:t>&amp;</a:t>
            </a:r>
            <a:r>
              <a:rPr lang="en" sz="1800">
                <a:latin typeface="Courier New"/>
                <a:ea typeface="Courier New"/>
                <a:cs typeface="Courier New"/>
                <a:sym typeface="Courier New"/>
              </a:rPr>
              <a:t> (dataframe[“column name”] &lt; 20)]</a:t>
            </a:r>
            <a:endParaRPr sz="1800">
              <a:latin typeface="Courier New"/>
              <a:ea typeface="Courier New"/>
              <a:cs typeface="Courier New"/>
              <a:sym typeface="Courier New"/>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Or (|)</a:t>
            </a:r>
            <a:endParaRPr b="1"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Returns rows where </a:t>
            </a:r>
            <a:r>
              <a:rPr b="1" lang="en" sz="1800" u="sng"/>
              <a:t>either</a:t>
            </a:r>
            <a:r>
              <a:rPr lang="en" sz="1800"/>
              <a:t> conditions are met</a:t>
            </a:r>
            <a:endParaRPr sz="1800"/>
          </a:p>
          <a:p>
            <a:pPr indent="-342900" lvl="0" marL="457200" rtl="0" algn="l">
              <a:spcBef>
                <a:spcPts val="0"/>
              </a:spcBef>
              <a:spcAft>
                <a:spcPts val="0"/>
              </a:spcAft>
              <a:buSzPts val="1800"/>
              <a:buChar char="●"/>
            </a:pPr>
            <a:r>
              <a:rPr lang="en" sz="1800"/>
              <a:t>Example: </a:t>
            </a:r>
            <a:r>
              <a:rPr lang="en" sz="1800">
                <a:latin typeface="Courier New"/>
                <a:ea typeface="Courier New"/>
                <a:cs typeface="Courier New"/>
                <a:sym typeface="Courier New"/>
              </a:rPr>
              <a:t>dataframe[(dataframe[“column name”] == this) </a:t>
            </a:r>
            <a:r>
              <a:rPr b="1" lang="en" sz="1800">
                <a:latin typeface="Courier New"/>
                <a:ea typeface="Courier New"/>
                <a:cs typeface="Courier New"/>
                <a:sym typeface="Courier New"/>
              </a:rPr>
              <a:t>| </a:t>
            </a:r>
            <a:r>
              <a:rPr lang="en" sz="1800">
                <a:latin typeface="Courier New"/>
                <a:ea typeface="Courier New"/>
                <a:cs typeface="Courier New"/>
                <a:sym typeface="Courier New"/>
              </a:rPr>
              <a:t>(dataframe[“column name”] &lt; 20)]</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sp>
        <p:nvSpPr>
          <p:cNvPr id="486" name="Google Shape;486;p67"/>
          <p:cNvSpPr txBox="1"/>
          <p:nvPr>
            <p:ph idx="11" type="ftr"/>
          </p:nvPr>
        </p:nvSpPr>
        <p:spPr>
          <a:xfrm>
            <a:off x="457201" y="4806409"/>
            <a:ext cx="3761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0" i="0" lang="en" sz="500" u="none" cap="none" strike="noStrike">
                <a:solidFill>
                  <a:srgbClr val="898989"/>
                </a:solidFill>
                <a:latin typeface="Arial"/>
                <a:ea typeface="Arial"/>
                <a:cs typeface="Arial"/>
                <a:sym typeface="Arial"/>
              </a:rPr>
              <a:t>Footer</a:t>
            </a:r>
            <a:endParaRPr/>
          </a:p>
        </p:txBody>
      </p:sp>
      <p:sp>
        <p:nvSpPr>
          <p:cNvPr id="487" name="Google Shape;487;p67"/>
          <p:cNvSpPr txBox="1"/>
          <p:nvPr>
            <p:ph idx="12" type="sldNum"/>
          </p:nvPr>
        </p:nvSpPr>
        <p:spPr>
          <a:xfrm>
            <a:off x="4236031" y="4806409"/>
            <a:ext cx="6783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88" name="Google Shape;488;p67"/>
          <p:cNvSpPr txBox="1"/>
          <p:nvPr/>
        </p:nvSpPr>
        <p:spPr>
          <a:xfrm>
            <a:off x="228350" y="250800"/>
            <a:ext cx="618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Boolean Indexing - Multiple Conditions</a:t>
            </a:r>
            <a:endParaRPr b="1" sz="2500"/>
          </a:p>
        </p:txBody>
      </p:sp>
      <p:sp>
        <p:nvSpPr>
          <p:cNvPr id="489" name="Google Shape;489;p67"/>
          <p:cNvSpPr txBox="1"/>
          <p:nvPr/>
        </p:nvSpPr>
        <p:spPr>
          <a:xfrm>
            <a:off x="1965675" y="698900"/>
            <a:ext cx="7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0" name="Google Shape;490;p67"/>
          <p:cNvSpPr txBox="1"/>
          <p:nvPr/>
        </p:nvSpPr>
        <p:spPr>
          <a:xfrm>
            <a:off x="303300" y="1045550"/>
            <a:ext cx="8362800" cy="290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Example:</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You filter the movies dataframe in two different ways:</a:t>
            </a:r>
            <a:endParaRPr sz="1800"/>
          </a:p>
          <a:p>
            <a:pPr indent="0" lvl="0" marL="0" rtl="0" algn="l">
              <a:spcBef>
                <a:spcPts val="0"/>
              </a:spcBef>
              <a:spcAft>
                <a:spcPts val="0"/>
              </a:spcAft>
              <a:buNone/>
            </a:pPr>
            <a:r>
              <a:t/>
            </a:r>
            <a:endParaRPr sz="1800"/>
          </a:p>
          <a:p>
            <a:pPr indent="-336550" lvl="0" marL="457200" rtl="0" algn="l">
              <a:spcBef>
                <a:spcPts val="0"/>
              </a:spcBef>
              <a:spcAft>
                <a:spcPts val="0"/>
              </a:spcAft>
              <a:buSzPts val="1700"/>
              <a:buAutoNum type="arabicPeriod"/>
            </a:pPr>
            <a:r>
              <a:rPr lang="en" sz="1700"/>
              <a:t>movies[(movies[“rating”] == “G”) &amp; (movies[“user rating score”] &lt; 20)]</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movies[(movies[“rating”] == “G”) | (movies[“user rating score”] &lt; 20)]</a:t>
            </a:r>
            <a:endParaRPr sz="17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491" name="Google Shape;491;p67"/>
          <p:cNvSpPr txBox="1"/>
          <p:nvPr/>
        </p:nvSpPr>
        <p:spPr>
          <a:xfrm>
            <a:off x="1344450" y="3644475"/>
            <a:ext cx="6455100" cy="5232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Which dataframe will have more rows? Why?</a:t>
            </a:r>
            <a:endParaRPr b="1" sz="2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68"/>
          <p:cNvSpPr txBox="1"/>
          <p:nvPr>
            <p:ph type="title"/>
          </p:nvPr>
        </p:nvSpPr>
        <p:spPr>
          <a:xfrm>
            <a:off x="400975" y="335251"/>
            <a:ext cx="82296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3000"/>
              <a:t>Practice time!</a:t>
            </a:r>
            <a:endParaRPr sz="3000"/>
          </a:p>
          <a:p>
            <a:pPr indent="0" lvl="0" marL="0" rtl="0" algn="l">
              <a:spcBef>
                <a:spcPts val="0"/>
              </a:spcBef>
              <a:spcAft>
                <a:spcPts val="0"/>
              </a:spcAft>
              <a:buNone/>
            </a:pPr>
            <a:r>
              <a:rPr lang="en"/>
              <a:t>Section 2 (Boolean Indexing)</a:t>
            </a:r>
            <a:endParaRPr/>
          </a:p>
        </p:txBody>
      </p:sp>
      <p:pic>
        <p:nvPicPr>
          <p:cNvPr id="497" name="Google Shape;497;p68"/>
          <p:cNvPicPr preferRelativeResize="0"/>
          <p:nvPr/>
        </p:nvPicPr>
        <p:blipFill>
          <a:blip r:embed="rId3">
            <a:alphaModFix/>
          </a:blip>
          <a:stretch>
            <a:fillRect/>
          </a:stretch>
        </p:blipFill>
        <p:spPr>
          <a:xfrm>
            <a:off x="2313138" y="1534751"/>
            <a:ext cx="4405266" cy="3303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pandas</a:t>
            </a:r>
            <a:endParaRPr>
              <a:latin typeface="Tahoma"/>
              <a:ea typeface="Tahoma"/>
              <a:cs typeface="Tahoma"/>
              <a:sym typeface="Tahoma"/>
            </a:endParaRPr>
          </a:p>
        </p:txBody>
      </p:sp>
      <p:sp>
        <p:nvSpPr>
          <p:cNvPr id="208" name="Google Shape;208;p38"/>
          <p:cNvSpPr txBox="1"/>
          <p:nvPr>
            <p:ph idx="1" type="body"/>
          </p:nvPr>
        </p:nvSpPr>
        <p:spPr>
          <a:xfrm>
            <a:off x="127525" y="951331"/>
            <a:ext cx="3761400" cy="3449400"/>
          </a:xfrm>
          <a:prstGeom prst="rect">
            <a:avLst/>
          </a:prstGeom>
        </p:spPr>
        <p:txBody>
          <a:bodyPr anchorCtr="0" anchor="t" bIns="34275" lIns="68575" spcFirstLastPara="1" rIns="68575" wrap="square" tIns="34275">
            <a:noAutofit/>
          </a:bodyPr>
          <a:lstStyle/>
          <a:p>
            <a:pPr indent="-279400" lvl="0" marL="342900" marR="0" rtl="0" algn="l">
              <a:lnSpc>
                <a:spcPct val="150000"/>
              </a:lnSpc>
              <a:spcBef>
                <a:spcPts val="0"/>
              </a:spcBef>
              <a:spcAft>
                <a:spcPts val="0"/>
              </a:spcAft>
              <a:buSzPts val="1800"/>
              <a:buFont typeface="Tahoma"/>
              <a:buChar char="●"/>
            </a:pPr>
            <a:r>
              <a:rPr lang="en">
                <a:latin typeface="Tahoma"/>
                <a:ea typeface="Tahoma"/>
                <a:cs typeface="Tahoma"/>
                <a:sym typeface="Tahoma"/>
              </a:rPr>
              <a:t>Library that allows us to work with data sets.</a:t>
            </a:r>
            <a:endParaRPr>
              <a:latin typeface="Tahoma"/>
              <a:ea typeface="Tahoma"/>
              <a:cs typeface="Tahoma"/>
              <a:sym typeface="Tahoma"/>
            </a:endParaRPr>
          </a:p>
          <a:p>
            <a:pPr indent="0" lvl="0" marL="342900" marR="0" rtl="0" algn="l">
              <a:lnSpc>
                <a:spcPct val="150000"/>
              </a:lnSpc>
              <a:spcBef>
                <a:spcPts val="0"/>
              </a:spcBef>
              <a:spcAft>
                <a:spcPts val="0"/>
              </a:spcAft>
              <a:buNone/>
            </a:pPr>
            <a:r>
              <a:t/>
            </a:r>
            <a:endParaRPr>
              <a:latin typeface="Tahoma"/>
              <a:ea typeface="Tahoma"/>
              <a:cs typeface="Tahoma"/>
              <a:sym typeface="Tahoma"/>
            </a:endParaRPr>
          </a:p>
          <a:p>
            <a:pPr indent="-279400" lvl="0" marL="342900" marR="0" rtl="0" algn="l">
              <a:lnSpc>
                <a:spcPct val="150000"/>
              </a:lnSpc>
              <a:spcBef>
                <a:spcPts val="0"/>
              </a:spcBef>
              <a:spcAft>
                <a:spcPts val="0"/>
              </a:spcAft>
              <a:buSzPts val="1800"/>
              <a:buFont typeface="Tahoma"/>
              <a:buChar char="●"/>
            </a:pPr>
            <a:r>
              <a:rPr lang="en">
                <a:latin typeface="Tahoma"/>
                <a:ea typeface="Tahoma"/>
                <a:cs typeface="Tahoma"/>
                <a:sym typeface="Tahoma"/>
              </a:rPr>
              <a:t>It has functions for analyzing, cleaning, exploring, and manipulating data.</a:t>
            </a:r>
            <a:endParaRPr>
              <a:latin typeface="Tahoma"/>
              <a:ea typeface="Tahoma"/>
              <a:cs typeface="Tahoma"/>
              <a:sym typeface="Tahoma"/>
            </a:endParaRPr>
          </a:p>
          <a:p>
            <a:pPr indent="0" lvl="0" marL="342900" marR="0" rtl="0" algn="l">
              <a:lnSpc>
                <a:spcPct val="150000"/>
              </a:lnSpc>
              <a:spcBef>
                <a:spcPts val="0"/>
              </a:spcBef>
              <a:spcAft>
                <a:spcPts val="0"/>
              </a:spcAft>
              <a:buNone/>
            </a:pPr>
            <a:r>
              <a:t/>
            </a:r>
            <a:endParaRPr>
              <a:latin typeface="Tahoma"/>
              <a:ea typeface="Tahoma"/>
              <a:cs typeface="Tahoma"/>
              <a:sym typeface="Tahoma"/>
            </a:endParaRPr>
          </a:p>
          <a:p>
            <a:pPr indent="-279400" lvl="0" marL="342900" marR="0" rtl="0" algn="l">
              <a:lnSpc>
                <a:spcPct val="150000"/>
              </a:lnSpc>
              <a:spcBef>
                <a:spcPts val="0"/>
              </a:spcBef>
              <a:spcAft>
                <a:spcPts val="0"/>
              </a:spcAft>
              <a:buSzPts val="1800"/>
              <a:buFont typeface="Tahoma"/>
              <a:buChar char="●"/>
            </a:pPr>
            <a:r>
              <a:rPr lang="en">
                <a:latin typeface="Tahoma"/>
                <a:ea typeface="Tahoma"/>
                <a:cs typeface="Tahoma"/>
                <a:sym typeface="Tahoma"/>
              </a:rPr>
              <a:t>Data is often read into </a:t>
            </a:r>
            <a:r>
              <a:rPr b="1" lang="en">
                <a:latin typeface="Tahoma"/>
                <a:ea typeface="Tahoma"/>
                <a:cs typeface="Tahoma"/>
                <a:sym typeface="Tahoma"/>
              </a:rPr>
              <a:t>dataframes</a:t>
            </a:r>
            <a:r>
              <a:rPr lang="en">
                <a:latin typeface="Tahoma"/>
                <a:ea typeface="Tahoma"/>
                <a:cs typeface="Tahoma"/>
                <a:sym typeface="Tahoma"/>
              </a:rPr>
              <a:t> (tables with rows and columns)</a:t>
            </a:r>
            <a:endParaRPr>
              <a:latin typeface="Tahoma"/>
              <a:ea typeface="Tahoma"/>
              <a:cs typeface="Tahoma"/>
              <a:sym typeface="Tahoma"/>
            </a:endParaRPr>
          </a:p>
        </p:txBody>
      </p:sp>
      <p:sp>
        <p:nvSpPr>
          <p:cNvPr id="209" name="Google Shape;209;p38"/>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pic>
        <p:nvPicPr>
          <p:cNvPr id="210" name="Google Shape;210;p38"/>
          <p:cNvPicPr preferRelativeResize="0"/>
          <p:nvPr/>
        </p:nvPicPr>
        <p:blipFill>
          <a:blip r:embed="rId3">
            <a:alphaModFix/>
          </a:blip>
          <a:stretch>
            <a:fillRect/>
          </a:stretch>
        </p:blipFill>
        <p:spPr>
          <a:xfrm>
            <a:off x="4309200" y="404703"/>
            <a:ext cx="4382274" cy="1771175"/>
          </a:xfrm>
          <a:prstGeom prst="rect">
            <a:avLst/>
          </a:prstGeom>
          <a:noFill/>
          <a:ln>
            <a:noFill/>
          </a:ln>
        </p:spPr>
      </p:pic>
      <p:pic>
        <p:nvPicPr>
          <p:cNvPr id="211" name="Google Shape;211;p38"/>
          <p:cNvPicPr preferRelativeResize="0"/>
          <p:nvPr/>
        </p:nvPicPr>
        <p:blipFill>
          <a:blip r:embed="rId4">
            <a:alphaModFix/>
          </a:blip>
          <a:stretch>
            <a:fillRect/>
          </a:stretch>
        </p:blipFill>
        <p:spPr>
          <a:xfrm>
            <a:off x="4482200" y="2399203"/>
            <a:ext cx="4303550" cy="26628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432775" y="195270"/>
            <a:ext cx="6729900" cy="525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Series vs. Dataframes</a:t>
            </a:r>
            <a:endParaRPr>
              <a:latin typeface="Tahoma"/>
              <a:ea typeface="Tahoma"/>
              <a:cs typeface="Tahoma"/>
              <a:sym typeface="Tahoma"/>
            </a:endParaRPr>
          </a:p>
        </p:txBody>
      </p:sp>
      <p:sp>
        <p:nvSpPr>
          <p:cNvPr id="218" name="Google Shape;218;p39"/>
          <p:cNvSpPr txBox="1"/>
          <p:nvPr>
            <p:ph idx="1" type="body"/>
          </p:nvPr>
        </p:nvSpPr>
        <p:spPr>
          <a:xfrm>
            <a:off x="4572000" y="967175"/>
            <a:ext cx="4342200" cy="752100"/>
          </a:xfrm>
          <a:prstGeom prst="rect">
            <a:avLst/>
          </a:prstGeom>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
                <a:latin typeface="Tahoma"/>
                <a:ea typeface="Tahoma"/>
                <a:cs typeface="Tahoma"/>
                <a:sym typeface="Tahoma"/>
              </a:rPr>
              <a:t>Dataframe</a:t>
            </a:r>
            <a:r>
              <a:rPr b="1" lang="en">
                <a:solidFill>
                  <a:schemeClr val="dk1"/>
                </a:solidFill>
                <a:latin typeface="Tahoma"/>
                <a:ea typeface="Tahoma"/>
                <a:cs typeface="Tahoma"/>
                <a:sym typeface="Tahoma"/>
              </a:rPr>
              <a:t> </a:t>
            </a:r>
            <a:r>
              <a:rPr lang="en">
                <a:solidFill>
                  <a:schemeClr val="dk1"/>
                </a:solidFill>
                <a:latin typeface="Tahoma"/>
                <a:ea typeface="Tahoma"/>
                <a:cs typeface="Tahoma"/>
                <a:sym typeface="Tahoma"/>
              </a:rPr>
              <a:t>- </a:t>
            </a:r>
            <a:r>
              <a:rPr lang="en">
                <a:latin typeface="Tahoma"/>
                <a:ea typeface="Tahoma"/>
                <a:cs typeface="Tahoma"/>
                <a:sym typeface="Tahoma"/>
              </a:rPr>
              <a:t>collection of series in a table format.</a:t>
            </a:r>
            <a:endParaRPr>
              <a:solidFill>
                <a:schemeClr val="dk1"/>
              </a:solidFill>
              <a:latin typeface="Tahoma"/>
              <a:ea typeface="Tahoma"/>
              <a:cs typeface="Tahoma"/>
              <a:sym typeface="Tahoma"/>
            </a:endParaRPr>
          </a:p>
          <a:p>
            <a:pPr indent="0" lvl="0" marL="0" marR="0" rtl="0" algn="l">
              <a:lnSpc>
                <a:spcPct val="115000"/>
              </a:lnSpc>
              <a:spcBef>
                <a:spcPts val="0"/>
              </a:spcBef>
              <a:spcAft>
                <a:spcPts val="0"/>
              </a:spcAft>
              <a:buNone/>
            </a:pPr>
            <a:r>
              <a:t/>
            </a:r>
            <a:endParaRPr>
              <a:latin typeface="Tahoma"/>
              <a:ea typeface="Tahoma"/>
              <a:cs typeface="Tahoma"/>
              <a:sym typeface="Tahoma"/>
            </a:endParaRPr>
          </a:p>
        </p:txBody>
      </p:sp>
      <p:sp>
        <p:nvSpPr>
          <p:cNvPr id="219" name="Google Shape;219;p39"/>
          <p:cNvSpPr txBox="1"/>
          <p:nvPr>
            <p:ph idx="12" type="sldNum"/>
          </p:nvPr>
        </p:nvSpPr>
        <p:spPr>
          <a:xfrm>
            <a:off x="4236031" y="4806409"/>
            <a:ext cx="6783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20" name="Google Shape;220;p39"/>
          <p:cNvSpPr txBox="1"/>
          <p:nvPr>
            <p:ph idx="1" type="body"/>
          </p:nvPr>
        </p:nvSpPr>
        <p:spPr>
          <a:xfrm>
            <a:off x="473950" y="919775"/>
            <a:ext cx="3762000" cy="846900"/>
          </a:xfrm>
          <a:prstGeom prst="rect">
            <a:avLst/>
          </a:prstGeom>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
                <a:latin typeface="Tahoma"/>
                <a:ea typeface="Tahoma"/>
                <a:cs typeface="Tahoma"/>
                <a:sym typeface="Tahoma"/>
              </a:rPr>
              <a:t>Series </a:t>
            </a:r>
            <a:r>
              <a:rPr lang="en">
                <a:solidFill>
                  <a:schemeClr val="dk1"/>
                </a:solidFill>
                <a:latin typeface="Tahoma"/>
                <a:ea typeface="Tahoma"/>
                <a:cs typeface="Tahoma"/>
                <a:sym typeface="Tahoma"/>
              </a:rPr>
              <a:t>- </a:t>
            </a:r>
            <a:r>
              <a:rPr lang="en">
                <a:latin typeface="Tahoma"/>
                <a:ea typeface="Tahoma"/>
                <a:cs typeface="Tahoma"/>
                <a:sym typeface="Tahoma"/>
              </a:rPr>
              <a:t>single list with an index. Can perform operations like you could with an array.</a:t>
            </a:r>
            <a:endParaRPr>
              <a:latin typeface="Tahoma"/>
              <a:ea typeface="Tahoma"/>
              <a:cs typeface="Tahoma"/>
              <a:sym typeface="Tahoma"/>
            </a:endParaRPr>
          </a:p>
          <a:p>
            <a:pPr indent="0" lvl="0" marL="0" marR="0" rtl="0" algn="l">
              <a:lnSpc>
                <a:spcPct val="115000"/>
              </a:lnSpc>
              <a:spcBef>
                <a:spcPts val="0"/>
              </a:spcBef>
              <a:spcAft>
                <a:spcPts val="0"/>
              </a:spcAft>
              <a:buNone/>
            </a:pPr>
            <a:r>
              <a:t/>
            </a:r>
            <a:endParaRPr>
              <a:latin typeface="Tahoma"/>
              <a:ea typeface="Tahoma"/>
              <a:cs typeface="Tahoma"/>
              <a:sym typeface="Tahoma"/>
            </a:endParaRPr>
          </a:p>
        </p:txBody>
      </p:sp>
      <p:pic>
        <p:nvPicPr>
          <p:cNvPr id="221" name="Google Shape;221;p39"/>
          <p:cNvPicPr preferRelativeResize="0"/>
          <p:nvPr/>
        </p:nvPicPr>
        <p:blipFill rotWithShape="1">
          <a:blip r:embed="rId3">
            <a:alphaModFix/>
          </a:blip>
          <a:srcRect b="0" l="0" r="32125" t="0"/>
          <a:stretch/>
        </p:blipFill>
        <p:spPr>
          <a:xfrm>
            <a:off x="4986875" y="2115700"/>
            <a:ext cx="3310848" cy="2743751"/>
          </a:xfrm>
          <a:prstGeom prst="rect">
            <a:avLst/>
          </a:prstGeom>
          <a:noFill/>
          <a:ln cap="flat" cmpd="sng" w="19050">
            <a:solidFill>
              <a:schemeClr val="dk2"/>
            </a:solidFill>
            <a:prstDash val="solid"/>
            <a:round/>
            <a:headEnd len="sm" w="sm" type="none"/>
            <a:tailEnd len="sm" w="sm" type="none"/>
          </a:ln>
        </p:spPr>
      </p:pic>
      <p:pic>
        <p:nvPicPr>
          <p:cNvPr id="222" name="Google Shape;222;p39"/>
          <p:cNvPicPr preferRelativeResize="0"/>
          <p:nvPr/>
        </p:nvPicPr>
        <p:blipFill rotWithShape="1">
          <a:blip r:embed="rId3">
            <a:alphaModFix/>
          </a:blip>
          <a:srcRect b="0" l="66714" r="0" t="0"/>
          <a:stretch/>
        </p:blipFill>
        <p:spPr>
          <a:xfrm>
            <a:off x="1266948" y="2115700"/>
            <a:ext cx="1695629" cy="28654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Importing data files</a:t>
            </a:r>
            <a:endParaRPr>
              <a:latin typeface="Tahoma"/>
              <a:ea typeface="Tahoma"/>
              <a:cs typeface="Tahoma"/>
              <a:sym typeface="Tahoma"/>
            </a:endParaRPr>
          </a:p>
        </p:txBody>
      </p:sp>
      <p:sp>
        <p:nvSpPr>
          <p:cNvPr id="229" name="Google Shape;229;p40"/>
          <p:cNvSpPr txBox="1"/>
          <p:nvPr>
            <p:ph idx="1" type="body"/>
          </p:nvPr>
        </p:nvSpPr>
        <p:spPr>
          <a:xfrm>
            <a:off x="277350" y="979525"/>
            <a:ext cx="8589300" cy="1775700"/>
          </a:xfrm>
          <a:prstGeom prst="rect">
            <a:avLst/>
          </a:prstGeom>
        </p:spPr>
        <p:txBody>
          <a:bodyPr anchorCtr="0" anchor="t" bIns="34275" lIns="68575" spcFirstLastPara="1" rIns="68575" wrap="square" tIns="34275">
            <a:noAutofit/>
          </a:bodyPr>
          <a:lstStyle/>
          <a:p>
            <a:pPr indent="-279400" lvl="0" marL="342900" marR="0" rtl="0" algn="l">
              <a:lnSpc>
                <a:spcPct val="150000"/>
              </a:lnSpc>
              <a:spcBef>
                <a:spcPts val="0"/>
              </a:spcBef>
              <a:spcAft>
                <a:spcPts val="0"/>
              </a:spcAft>
              <a:buSzPts val="1800"/>
              <a:buFont typeface="Tahoma"/>
              <a:buChar char="●"/>
            </a:pPr>
            <a:r>
              <a:rPr lang="en">
                <a:latin typeface="Tahoma"/>
                <a:ea typeface="Tahoma"/>
                <a:cs typeface="Tahoma"/>
                <a:sym typeface="Tahoma"/>
              </a:rPr>
              <a:t>The data we will work with is often stored in csv (“comma separated value”) files - the data is separated by commas</a:t>
            </a:r>
            <a:endParaRPr>
              <a:latin typeface="Tahoma"/>
              <a:ea typeface="Tahoma"/>
              <a:cs typeface="Tahoma"/>
              <a:sym typeface="Tahoma"/>
            </a:endParaRPr>
          </a:p>
          <a:p>
            <a:pPr indent="-279400" lvl="0" marL="342900" marR="0" rtl="0" algn="l">
              <a:lnSpc>
                <a:spcPct val="150000"/>
              </a:lnSpc>
              <a:spcBef>
                <a:spcPts val="0"/>
              </a:spcBef>
              <a:spcAft>
                <a:spcPts val="0"/>
              </a:spcAft>
              <a:buSzPts val="1800"/>
              <a:buFont typeface="Tahoma"/>
              <a:buChar char="●"/>
            </a:pPr>
            <a:r>
              <a:rPr lang="en">
                <a:latin typeface="Tahoma"/>
                <a:ea typeface="Tahoma"/>
                <a:cs typeface="Tahoma"/>
                <a:sym typeface="Tahoma"/>
              </a:rPr>
              <a:t>Use the pandas function </a:t>
            </a:r>
            <a:r>
              <a:rPr b="1" lang="en">
                <a:latin typeface="Courier New"/>
                <a:ea typeface="Courier New"/>
                <a:cs typeface="Courier New"/>
                <a:sym typeface="Courier New"/>
              </a:rPr>
              <a:t>read_csv()</a:t>
            </a:r>
            <a:r>
              <a:rPr lang="en">
                <a:latin typeface="Tahoma"/>
                <a:ea typeface="Tahoma"/>
                <a:cs typeface="Tahoma"/>
                <a:sym typeface="Tahoma"/>
              </a:rPr>
              <a:t> to read in files</a:t>
            </a:r>
            <a:endParaRPr>
              <a:latin typeface="Tahoma"/>
              <a:ea typeface="Tahoma"/>
              <a:cs typeface="Tahoma"/>
              <a:sym typeface="Tahoma"/>
            </a:endParaRPr>
          </a:p>
          <a:p>
            <a:pPr indent="-279400" lvl="0" marL="342900" marR="0" rtl="0" algn="l">
              <a:lnSpc>
                <a:spcPct val="150000"/>
              </a:lnSpc>
              <a:spcBef>
                <a:spcPts val="0"/>
              </a:spcBef>
              <a:spcAft>
                <a:spcPts val="0"/>
              </a:spcAft>
              <a:buSzPts val="1800"/>
              <a:buFont typeface="Tahoma"/>
              <a:buChar char="●"/>
            </a:pPr>
            <a:r>
              <a:rPr lang="en">
                <a:latin typeface="Tahoma"/>
                <a:ea typeface="Tahoma"/>
                <a:cs typeface="Tahoma"/>
                <a:sym typeface="Tahoma"/>
              </a:rPr>
              <a:t>Example - reading in a file called </a:t>
            </a:r>
            <a:r>
              <a:rPr i="1" lang="en">
                <a:latin typeface="Tahoma"/>
                <a:ea typeface="Tahoma"/>
                <a:cs typeface="Tahoma"/>
                <a:sym typeface="Tahoma"/>
              </a:rPr>
              <a:t>data.csv</a:t>
            </a:r>
            <a:r>
              <a:rPr lang="en">
                <a:latin typeface="Tahoma"/>
                <a:ea typeface="Tahoma"/>
                <a:cs typeface="Tahoma"/>
                <a:sym typeface="Tahoma"/>
              </a:rPr>
              <a:t>:</a:t>
            </a:r>
            <a:endParaRPr>
              <a:latin typeface="Tahoma"/>
              <a:ea typeface="Tahoma"/>
              <a:cs typeface="Tahoma"/>
              <a:sym typeface="Tahoma"/>
            </a:endParaRPr>
          </a:p>
          <a:p>
            <a:pPr indent="0" lvl="0" marL="0" marR="0" rtl="0" algn="l">
              <a:lnSpc>
                <a:spcPct val="150000"/>
              </a:lnSpc>
              <a:spcBef>
                <a:spcPts val="0"/>
              </a:spcBef>
              <a:spcAft>
                <a:spcPts val="0"/>
              </a:spcAft>
              <a:buNone/>
            </a:pPr>
            <a:r>
              <a:t/>
            </a:r>
            <a:endParaRPr>
              <a:latin typeface="Tahoma"/>
              <a:ea typeface="Tahoma"/>
              <a:cs typeface="Tahoma"/>
              <a:sym typeface="Tahoma"/>
            </a:endParaRPr>
          </a:p>
        </p:txBody>
      </p:sp>
      <p:sp>
        <p:nvSpPr>
          <p:cNvPr id="230" name="Google Shape;230;p40"/>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231" name="Google Shape;231;p40"/>
          <p:cNvSpPr txBox="1"/>
          <p:nvPr/>
        </p:nvSpPr>
        <p:spPr>
          <a:xfrm>
            <a:off x="1937050" y="2830325"/>
            <a:ext cx="5350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Courier New"/>
                <a:ea typeface="Courier New"/>
                <a:cs typeface="Courier New"/>
                <a:sym typeface="Courier New"/>
              </a:rPr>
              <a:t>d</a:t>
            </a:r>
            <a:r>
              <a:rPr b="1" lang="en" sz="2100">
                <a:latin typeface="Courier New"/>
                <a:ea typeface="Courier New"/>
                <a:cs typeface="Courier New"/>
                <a:sym typeface="Courier New"/>
              </a:rPr>
              <a:t>ata = read_csv(“data.csv”)</a:t>
            </a:r>
            <a:endParaRPr b="1" sz="2100">
              <a:latin typeface="Courier New"/>
              <a:ea typeface="Courier New"/>
              <a:cs typeface="Courier New"/>
              <a:sym typeface="Courier New"/>
            </a:endParaRPr>
          </a:p>
        </p:txBody>
      </p:sp>
      <p:cxnSp>
        <p:nvCxnSpPr>
          <p:cNvPr id="232" name="Google Shape;232;p40"/>
          <p:cNvCxnSpPr>
            <a:stCxn id="233" idx="1"/>
          </p:cNvCxnSpPr>
          <p:nvPr/>
        </p:nvCxnSpPr>
        <p:spPr>
          <a:xfrm rot="10800000">
            <a:off x="5886300" y="3334825"/>
            <a:ext cx="761700" cy="1012200"/>
          </a:xfrm>
          <a:prstGeom prst="straightConnector1">
            <a:avLst/>
          </a:prstGeom>
          <a:noFill/>
          <a:ln cap="flat" cmpd="sng" w="28575">
            <a:solidFill>
              <a:schemeClr val="dk2"/>
            </a:solidFill>
            <a:prstDash val="solid"/>
            <a:round/>
            <a:headEnd len="med" w="med" type="none"/>
            <a:tailEnd len="med" w="med" type="triangle"/>
          </a:ln>
        </p:spPr>
      </p:cxnSp>
      <p:sp>
        <p:nvSpPr>
          <p:cNvPr id="233" name="Google Shape;233;p40"/>
          <p:cNvSpPr txBox="1"/>
          <p:nvPr/>
        </p:nvSpPr>
        <p:spPr>
          <a:xfrm>
            <a:off x="6648000" y="3639025"/>
            <a:ext cx="1814700" cy="14160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ahoma"/>
                <a:ea typeface="Tahoma"/>
                <a:cs typeface="Tahoma"/>
                <a:sym typeface="Tahoma"/>
              </a:rPr>
              <a:t>Filename must be passed in as a string (don’t forget quotation marks!)</a:t>
            </a:r>
            <a:endParaRPr sz="1600">
              <a:latin typeface="Tahoma"/>
              <a:ea typeface="Tahoma"/>
              <a:cs typeface="Tahoma"/>
              <a:sym typeface="Tahoma"/>
            </a:endParaRPr>
          </a:p>
        </p:txBody>
      </p:sp>
      <p:sp>
        <p:nvSpPr>
          <p:cNvPr id="234" name="Google Shape;234;p40"/>
          <p:cNvSpPr txBox="1"/>
          <p:nvPr/>
        </p:nvSpPr>
        <p:spPr>
          <a:xfrm>
            <a:off x="556750" y="3639025"/>
            <a:ext cx="1814700" cy="14160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ahoma"/>
                <a:ea typeface="Tahoma"/>
                <a:cs typeface="Tahoma"/>
                <a:sym typeface="Tahoma"/>
              </a:rPr>
              <a:t>We store the data read from the file into a </a:t>
            </a:r>
            <a:r>
              <a:rPr b="1" lang="en" sz="1600">
                <a:latin typeface="Tahoma"/>
                <a:ea typeface="Tahoma"/>
                <a:cs typeface="Tahoma"/>
                <a:sym typeface="Tahoma"/>
              </a:rPr>
              <a:t>dataframe variable</a:t>
            </a:r>
            <a:r>
              <a:rPr lang="en" sz="1600">
                <a:latin typeface="Tahoma"/>
                <a:ea typeface="Tahoma"/>
                <a:cs typeface="Tahoma"/>
                <a:sym typeface="Tahoma"/>
              </a:rPr>
              <a:t> called data</a:t>
            </a:r>
            <a:endParaRPr sz="1600">
              <a:latin typeface="Tahoma"/>
              <a:ea typeface="Tahoma"/>
              <a:cs typeface="Tahoma"/>
              <a:sym typeface="Tahoma"/>
            </a:endParaRPr>
          </a:p>
        </p:txBody>
      </p:sp>
      <p:cxnSp>
        <p:nvCxnSpPr>
          <p:cNvPr id="235" name="Google Shape;235;p40"/>
          <p:cNvCxnSpPr>
            <a:stCxn id="234" idx="3"/>
          </p:cNvCxnSpPr>
          <p:nvPr/>
        </p:nvCxnSpPr>
        <p:spPr>
          <a:xfrm flipH="1" rot="10800000">
            <a:off x="2371450" y="3385225"/>
            <a:ext cx="393300" cy="961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Importing data files</a:t>
            </a:r>
            <a:endParaRPr>
              <a:latin typeface="Tahoma"/>
              <a:ea typeface="Tahoma"/>
              <a:cs typeface="Tahoma"/>
              <a:sym typeface="Tahoma"/>
            </a:endParaRPr>
          </a:p>
        </p:txBody>
      </p:sp>
      <p:sp>
        <p:nvSpPr>
          <p:cNvPr id="242" name="Google Shape;242;p41"/>
          <p:cNvSpPr txBox="1"/>
          <p:nvPr>
            <p:ph idx="1" type="body"/>
          </p:nvPr>
        </p:nvSpPr>
        <p:spPr>
          <a:xfrm>
            <a:off x="277350" y="979525"/>
            <a:ext cx="8589300" cy="1012200"/>
          </a:xfrm>
          <a:prstGeom prst="rect">
            <a:avLst/>
          </a:prstGeom>
        </p:spPr>
        <p:txBody>
          <a:bodyPr anchorCtr="0" anchor="t" bIns="34275" lIns="68575" spcFirstLastPara="1" rIns="68575" wrap="square" tIns="34275">
            <a:noAutofit/>
          </a:bodyPr>
          <a:lstStyle/>
          <a:p>
            <a:pPr indent="-279400" lvl="0" marL="342900" marR="0" rtl="0" algn="l">
              <a:lnSpc>
                <a:spcPct val="150000"/>
              </a:lnSpc>
              <a:spcBef>
                <a:spcPts val="0"/>
              </a:spcBef>
              <a:spcAft>
                <a:spcPts val="0"/>
              </a:spcAft>
              <a:buSzPts val="1800"/>
              <a:buFont typeface="Tahoma"/>
              <a:buChar char="●"/>
            </a:pPr>
            <a:r>
              <a:rPr lang="en">
                <a:latin typeface="Tahoma"/>
                <a:ea typeface="Tahoma"/>
                <a:cs typeface="Tahoma"/>
                <a:sym typeface="Tahoma"/>
              </a:rPr>
              <a:t>Example - </a:t>
            </a:r>
            <a:r>
              <a:rPr lang="en">
                <a:latin typeface="Tahoma"/>
                <a:ea typeface="Tahoma"/>
                <a:cs typeface="Tahoma"/>
                <a:sym typeface="Tahoma"/>
              </a:rPr>
              <a:t>what</a:t>
            </a:r>
            <a:r>
              <a:rPr lang="en">
                <a:latin typeface="Tahoma"/>
                <a:ea typeface="Tahoma"/>
                <a:cs typeface="Tahoma"/>
                <a:sym typeface="Tahoma"/>
              </a:rPr>
              <a:t> if the file </a:t>
            </a:r>
            <a:r>
              <a:rPr i="1" lang="en">
                <a:latin typeface="Tahoma"/>
                <a:ea typeface="Tahoma"/>
                <a:cs typeface="Tahoma"/>
                <a:sym typeface="Tahoma"/>
              </a:rPr>
              <a:t>data.csv </a:t>
            </a:r>
            <a:r>
              <a:rPr lang="en">
                <a:latin typeface="Tahoma"/>
                <a:ea typeface="Tahoma"/>
                <a:cs typeface="Tahoma"/>
                <a:sym typeface="Tahoma"/>
              </a:rPr>
              <a:t>is saved in a different folder, called ‘datasets’?</a:t>
            </a:r>
            <a:endParaRPr>
              <a:latin typeface="Tahoma"/>
              <a:ea typeface="Tahoma"/>
              <a:cs typeface="Tahoma"/>
              <a:sym typeface="Tahoma"/>
            </a:endParaRPr>
          </a:p>
          <a:p>
            <a:pPr indent="0" lvl="0" marL="0" marR="0" rtl="0" algn="l">
              <a:lnSpc>
                <a:spcPct val="150000"/>
              </a:lnSpc>
              <a:spcBef>
                <a:spcPts val="0"/>
              </a:spcBef>
              <a:spcAft>
                <a:spcPts val="0"/>
              </a:spcAft>
              <a:buNone/>
            </a:pPr>
            <a:r>
              <a:t/>
            </a:r>
            <a:endParaRPr>
              <a:latin typeface="Tahoma"/>
              <a:ea typeface="Tahoma"/>
              <a:cs typeface="Tahoma"/>
              <a:sym typeface="Tahoma"/>
            </a:endParaRPr>
          </a:p>
        </p:txBody>
      </p:sp>
      <p:sp>
        <p:nvSpPr>
          <p:cNvPr id="243" name="Google Shape;243;p41"/>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244" name="Google Shape;244;p41"/>
          <p:cNvSpPr txBox="1"/>
          <p:nvPr/>
        </p:nvSpPr>
        <p:spPr>
          <a:xfrm>
            <a:off x="1448075" y="1839725"/>
            <a:ext cx="6215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Courier New"/>
                <a:ea typeface="Courier New"/>
                <a:cs typeface="Courier New"/>
                <a:sym typeface="Courier New"/>
              </a:rPr>
              <a:t>data = read_csv(“datasets/data.csv”)</a:t>
            </a:r>
            <a:endParaRPr b="1" sz="2100">
              <a:latin typeface="Courier New"/>
              <a:ea typeface="Courier New"/>
              <a:cs typeface="Courier New"/>
              <a:sym typeface="Courier New"/>
            </a:endParaRPr>
          </a:p>
        </p:txBody>
      </p:sp>
      <p:cxnSp>
        <p:nvCxnSpPr>
          <p:cNvPr id="245" name="Google Shape;245;p41"/>
          <p:cNvCxnSpPr>
            <a:stCxn id="246" idx="1"/>
          </p:cNvCxnSpPr>
          <p:nvPr/>
        </p:nvCxnSpPr>
        <p:spPr>
          <a:xfrm rot="10800000">
            <a:off x="4917775" y="2376875"/>
            <a:ext cx="761700" cy="1012200"/>
          </a:xfrm>
          <a:prstGeom prst="straightConnector1">
            <a:avLst/>
          </a:prstGeom>
          <a:noFill/>
          <a:ln cap="flat" cmpd="sng" w="28575">
            <a:solidFill>
              <a:schemeClr val="dk2"/>
            </a:solidFill>
            <a:prstDash val="solid"/>
            <a:round/>
            <a:headEnd len="med" w="med" type="none"/>
            <a:tailEnd len="med" w="med" type="triangle"/>
          </a:ln>
        </p:spPr>
      </p:cxnSp>
      <p:sp>
        <p:nvSpPr>
          <p:cNvPr id="246" name="Google Shape;246;p41"/>
          <p:cNvSpPr txBox="1"/>
          <p:nvPr/>
        </p:nvSpPr>
        <p:spPr>
          <a:xfrm>
            <a:off x="5679475" y="2804225"/>
            <a:ext cx="1814700" cy="11697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ahoma"/>
                <a:ea typeface="Tahoma"/>
                <a:cs typeface="Tahoma"/>
                <a:sym typeface="Tahoma"/>
              </a:rPr>
              <a:t>Include the folder name before the filename, and add a slash</a:t>
            </a:r>
            <a:endParaRPr sz="1600">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Exploratory Data Analysis (EDA)</a:t>
            </a:r>
            <a:endParaRPr>
              <a:latin typeface="Tahoma"/>
              <a:ea typeface="Tahoma"/>
              <a:cs typeface="Tahoma"/>
              <a:sym typeface="Tahoma"/>
            </a:endParaRPr>
          </a:p>
        </p:txBody>
      </p:sp>
      <p:sp>
        <p:nvSpPr>
          <p:cNvPr id="253" name="Google Shape;253;p42"/>
          <p:cNvSpPr txBox="1"/>
          <p:nvPr>
            <p:ph idx="1" type="body"/>
          </p:nvPr>
        </p:nvSpPr>
        <p:spPr>
          <a:xfrm>
            <a:off x="277350" y="979525"/>
            <a:ext cx="8589300" cy="1012200"/>
          </a:xfrm>
          <a:prstGeom prst="rect">
            <a:avLst/>
          </a:prstGeom>
        </p:spPr>
        <p:txBody>
          <a:bodyPr anchorCtr="0" anchor="t" bIns="34275" lIns="68575" spcFirstLastPara="1" rIns="68575" wrap="square" tIns="34275">
            <a:noAutofit/>
          </a:bodyPr>
          <a:lstStyle/>
          <a:p>
            <a:pPr indent="-298450" lvl="0" marL="457200" marR="0" rtl="0" algn="l">
              <a:lnSpc>
                <a:spcPct val="150000"/>
              </a:lnSpc>
              <a:spcBef>
                <a:spcPts val="0"/>
              </a:spcBef>
              <a:spcAft>
                <a:spcPts val="0"/>
              </a:spcAft>
              <a:buSzPts val="1100"/>
              <a:buFont typeface="Tahoma"/>
              <a:buChar char="●"/>
            </a:pPr>
            <a:r>
              <a:rPr lang="en">
                <a:latin typeface="Tahoma"/>
                <a:ea typeface="Tahoma"/>
                <a:cs typeface="Tahoma"/>
                <a:sym typeface="Tahoma"/>
              </a:rPr>
              <a:t>Try to make sense of data on hand</a:t>
            </a:r>
            <a:endParaRPr>
              <a:latin typeface="Tahoma"/>
              <a:ea typeface="Tahoma"/>
              <a:cs typeface="Tahoma"/>
              <a:sym typeface="Tahoma"/>
            </a:endParaRPr>
          </a:p>
          <a:p>
            <a:pPr indent="-298450" lvl="0" marL="457200" marR="0" rtl="0" algn="l">
              <a:lnSpc>
                <a:spcPct val="150000"/>
              </a:lnSpc>
              <a:spcBef>
                <a:spcPts val="0"/>
              </a:spcBef>
              <a:spcAft>
                <a:spcPts val="0"/>
              </a:spcAft>
              <a:buSzPts val="1100"/>
              <a:buFont typeface="Tahoma"/>
              <a:buChar char="●"/>
            </a:pPr>
            <a:r>
              <a:rPr lang="en">
                <a:latin typeface="Tahoma"/>
                <a:ea typeface="Tahoma"/>
                <a:cs typeface="Tahoma"/>
                <a:sym typeface="Tahoma"/>
              </a:rPr>
              <a:t>Initial investigations of data</a:t>
            </a:r>
            <a:endParaRPr>
              <a:latin typeface="Tahoma"/>
              <a:ea typeface="Tahoma"/>
              <a:cs typeface="Tahoma"/>
              <a:sym typeface="Tahoma"/>
            </a:endParaRPr>
          </a:p>
          <a:p>
            <a:pPr indent="-298450" lvl="0" marL="457200" marR="0" rtl="0" algn="l">
              <a:lnSpc>
                <a:spcPct val="150000"/>
              </a:lnSpc>
              <a:spcBef>
                <a:spcPts val="0"/>
              </a:spcBef>
              <a:spcAft>
                <a:spcPts val="0"/>
              </a:spcAft>
              <a:buSzPts val="1100"/>
              <a:buFont typeface="Tahoma"/>
              <a:buChar char="●"/>
            </a:pPr>
            <a:r>
              <a:rPr lang="en">
                <a:latin typeface="Tahoma"/>
                <a:ea typeface="Tahoma"/>
                <a:cs typeface="Tahoma"/>
                <a:sym typeface="Tahoma"/>
              </a:rPr>
              <a:t>Trying to summarize main characteristics and identify patterns in data</a:t>
            </a:r>
            <a:endParaRPr>
              <a:latin typeface="Tahoma"/>
              <a:ea typeface="Tahoma"/>
              <a:cs typeface="Tahoma"/>
              <a:sym typeface="Tahoma"/>
            </a:endParaRPr>
          </a:p>
        </p:txBody>
      </p:sp>
      <p:sp>
        <p:nvSpPr>
          <p:cNvPr id="254" name="Google Shape;254;p42"/>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pic>
        <p:nvPicPr>
          <p:cNvPr id="255" name="Google Shape;255;p42"/>
          <p:cNvPicPr preferRelativeResize="0"/>
          <p:nvPr/>
        </p:nvPicPr>
        <p:blipFill>
          <a:blip r:embed="rId3">
            <a:alphaModFix/>
          </a:blip>
          <a:stretch>
            <a:fillRect/>
          </a:stretch>
        </p:blipFill>
        <p:spPr>
          <a:xfrm>
            <a:off x="2166600" y="2148913"/>
            <a:ext cx="4810799" cy="219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241350" y="195263"/>
            <a:ext cx="6730800" cy="857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Tahoma"/>
                <a:ea typeface="Tahoma"/>
                <a:cs typeface="Tahoma"/>
                <a:sym typeface="Tahoma"/>
              </a:rPr>
              <a:t>Functions for Exploring your Data Frame</a:t>
            </a:r>
            <a:endParaRPr>
              <a:latin typeface="Tahoma"/>
              <a:ea typeface="Tahoma"/>
              <a:cs typeface="Tahoma"/>
              <a:sym typeface="Tahoma"/>
            </a:endParaRPr>
          </a:p>
        </p:txBody>
      </p:sp>
      <p:sp>
        <p:nvSpPr>
          <p:cNvPr id="262" name="Google Shape;262;p43"/>
          <p:cNvSpPr txBox="1"/>
          <p:nvPr>
            <p:ph idx="12" type="sldNum"/>
          </p:nvPr>
        </p:nvSpPr>
        <p:spPr>
          <a:xfrm>
            <a:off x="5648041" y="6408545"/>
            <a:ext cx="904500" cy="365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500"/>
              <a:buFont typeface="Arial"/>
              <a:buNone/>
            </a:pPr>
            <a:fld id="{00000000-1234-1234-1234-123412341234}" type="slidenum">
              <a:rPr lang="en"/>
              <a:t>‹#›</a:t>
            </a:fld>
            <a:endParaRPr/>
          </a:p>
        </p:txBody>
      </p:sp>
      <p:sp>
        <p:nvSpPr>
          <p:cNvPr id="263" name="Google Shape;263;p43"/>
          <p:cNvSpPr txBox="1"/>
          <p:nvPr>
            <p:ph idx="1" type="body"/>
          </p:nvPr>
        </p:nvSpPr>
        <p:spPr>
          <a:xfrm>
            <a:off x="875400" y="1041300"/>
            <a:ext cx="3537900" cy="1691100"/>
          </a:xfrm>
          <a:prstGeom prst="rect">
            <a:avLst/>
          </a:prstGeom>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
                <a:latin typeface="Tahoma"/>
                <a:ea typeface="Tahoma"/>
                <a:cs typeface="Tahoma"/>
                <a:sym typeface="Tahoma"/>
              </a:rPr>
              <a:t>DataFrame</a:t>
            </a:r>
            <a:r>
              <a:rPr b="1" lang="en">
                <a:solidFill>
                  <a:schemeClr val="dk1"/>
                </a:solidFill>
                <a:latin typeface="Tahoma"/>
                <a:ea typeface="Tahoma"/>
                <a:cs typeface="Tahoma"/>
                <a:sym typeface="Tahoma"/>
              </a:rPr>
              <a:t>.head(</a:t>
            </a:r>
            <a:r>
              <a:rPr b="1" lang="en">
                <a:latin typeface="Tahoma"/>
                <a:ea typeface="Tahoma"/>
                <a:cs typeface="Tahoma"/>
                <a:sym typeface="Tahoma"/>
              </a:rPr>
              <a:t>n</a:t>
            </a:r>
            <a:r>
              <a:rPr b="1" lang="en">
                <a:solidFill>
                  <a:schemeClr val="dk1"/>
                </a:solidFill>
                <a:latin typeface="Tahoma"/>
                <a:ea typeface="Tahoma"/>
                <a:cs typeface="Tahoma"/>
                <a:sym typeface="Tahoma"/>
              </a:rPr>
              <a:t>) </a:t>
            </a:r>
            <a:r>
              <a:rPr lang="en">
                <a:solidFill>
                  <a:schemeClr val="dk1"/>
                </a:solidFill>
                <a:latin typeface="Tahoma"/>
                <a:ea typeface="Tahoma"/>
                <a:cs typeface="Tahoma"/>
                <a:sym typeface="Tahoma"/>
              </a:rPr>
              <a:t>- returns the </a:t>
            </a:r>
            <a:r>
              <a:rPr i="1" lang="en">
                <a:solidFill>
                  <a:schemeClr val="dk1"/>
                </a:solidFill>
                <a:latin typeface="Tahoma"/>
                <a:ea typeface="Tahoma"/>
                <a:cs typeface="Tahoma"/>
                <a:sym typeface="Tahoma"/>
              </a:rPr>
              <a:t>first n</a:t>
            </a:r>
            <a:r>
              <a:rPr lang="en">
                <a:solidFill>
                  <a:schemeClr val="dk1"/>
                </a:solidFill>
                <a:latin typeface="Tahoma"/>
                <a:ea typeface="Tahoma"/>
                <a:cs typeface="Tahoma"/>
                <a:sym typeface="Tahoma"/>
              </a:rPr>
              <a:t> rows, snapshot of the data</a:t>
            </a:r>
            <a:endParaRPr>
              <a:solidFill>
                <a:schemeClr val="dk1"/>
              </a:solidFill>
              <a:latin typeface="Tahoma"/>
              <a:ea typeface="Tahoma"/>
              <a:cs typeface="Tahoma"/>
              <a:sym typeface="Tahoma"/>
            </a:endParaRPr>
          </a:p>
          <a:p>
            <a:pPr indent="0" lvl="0" marL="0" marR="0" rtl="0" algn="l">
              <a:lnSpc>
                <a:spcPct val="115000"/>
              </a:lnSpc>
              <a:spcBef>
                <a:spcPts val="0"/>
              </a:spcBef>
              <a:spcAft>
                <a:spcPts val="0"/>
              </a:spcAft>
              <a:buNone/>
            </a:pPr>
            <a:r>
              <a:t/>
            </a:r>
            <a:endParaRPr>
              <a:latin typeface="Tahoma"/>
              <a:ea typeface="Tahoma"/>
              <a:cs typeface="Tahoma"/>
              <a:sym typeface="Tahoma"/>
            </a:endParaRPr>
          </a:p>
        </p:txBody>
      </p:sp>
      <p:graphicFrame>
        <p:nvGraphicFramePr>
          <p:cNvPr id="264" name="Google Shape;264;p43"/>
          <p:cNvGraphicFramePr/>
          <p:nvPr/>
        </p:nvGraphicFramePr>
        <p:xfrm>
          <a:off x="913725" y="2270885"/>
          <a:ext cx="3000000" cy="3000000"/>
        </p:xfrm>
        <a:graphic>
          <a:graphicData uri="http://schemas.openxmlformats.org/drawingml/2006/table">
            <a:tbl>
              <a:tblPr>
                <a:noFill/>
                <a:tableStyleId>{80DE6E63-5C0D-4608-8C01-DDA9E46B76A5}</a:tableStyleId>
              </a:tblPr>
              <a:tblGrid>
                <a:gridCol w="459475"/>
                <a:gridCol w="777300"/>
                <a:gridCol w="1219175"/>
                <a:gridCol w="836050"/>
              </a:tblGrid>
              <a:tr h="458800">
                <a:tc>
                  <a:txBody>
                    <a:bodyPr/>
                    <a:lstStyle/>
                    <a:p>
                      <a:pPr indent="0" lvl="0" marL="0" rtl="0" algn="l">
                        <a:spcBef>
                          <a:spcPts val="0"/>
                        </a:spcBef>
                        <a:spcAft>
                          <a:spcPts val="0"/>
                        </a:spcAft>
                        <a:buNone/>
                      </a:pPr>
                      <a:r>
                        <a:t/>
                      </a:r>
                      <a:endParaRPr b="1">
                        <a:solidFill>
                          <a:srgbClr val="0000FF"/>
                        </a:solidFill>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500">
                          <a:solidFill>
                            <a:srgbClr val="0000FF"/>
                          </a:solidFill>
                        </a:rPr>
                        <a:t>name</a:t>
                      </a:r>
                      <a:endParaRPr b="1" sz="1500">
                        <a:solidFill>
                          <a:srgbClr val="0000FF"/>
                        </a:solidFill>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500">
                          <a:solidFill>
                            <a:srgbClr val="0000FF"/>
                          </a:solidFill>
                        </a:rPr>
                        <a:t>address</a:t>
                      </a:r>
                      <a:endParaRPr b="1" sz="1500">
                        <a:solidFill>
                          <a:srgbClr val="0000FF"/>
                        </a:solidFill>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500">
                          <a:solidFill>
                            <a:srgbClr val="0000FF"/>
                          </a:solidFill>
                        </a:rPr>
                        <a:t>age</a:t>
                      </a:r>
                      <a:endParaRPr b="1" sz="1500">
                        <a:solidFill>
                          <a:srgbClr val="0000FF"/>
                        </a:solidFill>
                      </a:endParaRPr>
                    </a:p>
                  </a:txBody>
                  <a:tcPr marT="91425" marB="91425" marR="91425" marL="91425">
                    <a:solidFill>
                      <a:srgbClr val="00FFFF"/>
                    </a:solidFill>
                  </a:tcPr>
                </a:tc>
              </a:tr>
              <a:tr h="413125">
                <a:tc>
                  <a:txBody>
                    <a:bodyPr/>
                    <a:lstStyle/>
                    <a:p>
                      <a:pPr indent="0" lvl="0" marL="0" rtl="0" algn="l">
                        <a:spcBef>
                          <a:spcPts val="0"/>
                        </a:spcBef>
                        <a:spcAft>
                          <a:spcPts val="0"/>
                        </a:spcAft>
                        <a:buNone/>
                      </a:pPr>
                      <a:r>
                        <a:rPr lang="en"/>
                        <a:t>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a1</a:t>
                      </a:r>
                      <a:endParaRPr/>
                    </a:p>
                  </a:txBody>
                  <a:tcPr marT="91425" marB="91425" marR="91425" marL="91425">
                    <a:solidFill>
                      <a:schemeClr val="lt1"/>
                    </a:solidFill>
                  </a:tcPr>
                </a:tc>
              </a:tr>
              <a:tr h="409150">
                <a:tc>
                  <a:txBody>
                    <a:bodyPr/>
                    <a:lstStyle/>
                    <a:p>
                      <a:pPr indent="0" lvl="0" marL="0" rtl="0" algn="l">
                        <a:spcBef>
                          <a:spcPts val="0"/>
                        </a:spcBef>
                        <a:spcAft>
                          <a:spcPts val="0"/>
                        </a:spcAft>
                        <a:buNone/>
                      </a:pPr>
                      <a:r>
                        <a:rPr lang="en"/>
                        <a:t>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a2</a:t>
                      </a:r>
                      <a:endParaRPr/>
                    </a:p>
                  </a:txBody>
                  <a:tcPr marT="91425" marB="91425" marR="91425" marL="91425">
                    <a:solidFill>
                      <a:schemeClr val="lt1"/>
                    </a:solidFill>
                  </a:tcPr>
                </a:tc>
              </a:tr>
              <a:tr h="409150">
                <a:tc>
                  <a:txBody>
                    <a:bodyPr/>
                    <a:lstStyle/>
                    <a:p>
                      <a:pPr indent="0" lvl="0" marL="0" rtl="0" algn="l">
                        <a:spcBef>
                          <a:spcPts val="0"/>
                        </a:spcBef>
                        <a:spcAft>
                          <a:spcPts val="0"/>
                        </a:spcAft>
                        <a:buNone/>
                      </a:pPr>
                      <a:r>
                        <a:rPr lang="en"/>
                        <a:t>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a3</a:t>
                      </a:r>
                      <a:endParaRPr/>
                    </a:p>
                  </a:txBody>
                  <a:tcPr marT="91425" marB="91425" marR="91425" marL="91425">
                    <a:solidFill>
                      <a:schemeClr val="lt1"/>
                    </a:solidFill>
                  </a:tcPr>
                </a:tc>
              </a:tr>
              <a:tr h="409150">
                <a:tc>
                  <a:txBody>
                    <a:bodyPr/>
                    <a:lstStyle/>
                    <a:p>
                      <a:pPr indent="0" lvl="0" marL="0" rtl="0" algn="l">
                        <a:spcBef>
                          <a:spcPts val="0"/>
                        </a:spcBef>
                        <a:spcAft>
                          <a:spcPts val="0"/>
                        </a:spcAft>
                        <a:buNone/>
                      </a:pPr>
                      <a:r>
                        <a:rPr lang="en"/>
                        <a:t>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a4</a:t>
                      </a:r>
                      <a:endParaRPr/>
                    </a:p>
                  </a:txBody>
                  <a:tcPr marT="91425" marB="91425" marR="91425" marL="91425">
                    <a:solidFill>
                      <a:schemeClr val="lt1"/>
                    </a:solidFill>
                  </a:tcPr>
                </a:tc>
              </a:tr>
              <a:tr h="409150">
                <a:tc>
                  <a:txBody>
                    <a:bodyPr/>
                    <a:lstStyle/>
                    <a:p>
                      <a:pPr indent="0" lvl="0" marL="0" rtl="0" algn="l">
                        <a:spcBef>
                          <a:spcPts val="0"/>
                        </a:spcBef>
                        <a:spcAft>
                          <a:spcPts val="0"/>
                        </a:spcAft>
                        <a:buNone/>
                      </a:pPr>
                      <a:r>
                        <a:rPr lang="en"/>
                        <a:t>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a5</a:t>
                      </a:r>
                      <a:endParaRPr/>
                    </a:p>
                  </a:txBody>
                  <a:tcPr marT="91425" marB="91425" marR="91425" marL="91425">
                    <a:solidFill>
                      <a:schemeClr val="lt1"/>
                    </a:solidFill>
                  </a:tcPr>
                </a:tc>
              </a:tr>
            </a:tbl>
          </a:graphicData>
        </a:graphic>
      </p:graphicFrame>
      <p:sp>
        <p:nvSpPr>
          <p:cNvPr id="265" name="Google Shape;265;p43"/>
          <p:cNvSpPr txBox="1"/>
          <p:nvPr>
            <p:ph idx="1" type="body"/>
          </p:nvPr>
        </p:nvSpPr>
        <p:spPr>
          <a:xfrm>
            <a:off x="4657075" y="1052675"/>
            <a:ext cx="3537900" cy="1282200"/>
          </a:xfrm>
          <a:prstGeom prst="rect">
            <a:avLst/>
          </a:prstGeom>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
                <a:latin typeface="Tahoma"/>
                <a:ea typeface="Tahoma"/>
                <a:cs typeface="Tahoma"/>
                <a:sym typeface="Tahoma"/>
              </a:rPr>
              <a:t>DataFrame</a:t>
            </a:r>
            <a:r>
              <a:rPr b="1" lang="en">
                <a:solidFill>
                  <a:schemeClr val="dk1"/>
                </a:solidFill>
                <a:latin typeface="Tahoma"/>
                <a:ea typeface="Tahoma"/>
                <a:cs typeface="Tahoma"/>
                <a:sym typeface="Tahoma"/>
              </a:rPr>
              <a:t>.</a:t>
            </a:r>
            <a:r>
              <a:rPr b="1" lang="en">
                <a:latin typeface="Tahoma"/>
                <a:ea typeface="Tahoma"/>
                <a:cs typeface="Tahoma"/>
                <a:sym typeface="Tahoma"/>
              </a:rPr>
              <a:t>tail</a:t>
            </a:r>
            <a:r>
              <a:rPr b="1" lang="en">
                <a:solidFill>
                  <a:schemeClr val="dk1"/>
                </a:solidFill>
                <a:latin typeface="Tahoma"/>
                <a:ea typeface="Tahoma"/>
                <a:cs typeface="Tahoma"/>
                <a:sym typeface="Tahoma"/>
              </a:rPr>
              <a:t>(</a:t>
            </a:r>
            <a:r>
              <a:rPr b="1" lang="en">
                <a:latin typeface="Tahoma"/>
                <a:ea typeface="Tahoma"/>
                <a:cs typeface="Tahoma"/>
                <a:sym typeface="Tahoma"/>
              </a:rPr>
              <a:t>n</a:t>
            </a:r>
            <a:r>
              <a:rPr b="1" lang="en">
                <a:solidFill>
                  <a:schemeClr val="dk1"/>
                </a:solidFill>
                <a:latin typeface="Tahoma"/>
                <a:ea typeface="Tahoma"/>
                <a:cs typeface="Tahoma"/>
                <a:sym typeface="Tahoma"/>
              </a:rPr>
              <a:t>) </a:t>
            </a:r>
            <a:r>
              <a:rPr lang="en">
                <a:solidFill>
                  <a:schemeClr val="dk1"/>
                </a:solidFill>
                <a:latin typeface="Tahoma"/>
                <a:ea typeface="Tahoma"/>
                <a:cs typeface="Tahoma"/>
                <a:sym typeface="Tahoma"/>
              </a:rPr>
              <a:t>- returns the </a:t>
            </a:r>
            <a:r>
              <a:rPr i="1" lang="en">
                <a:latin typeface="Tahoma"/>
                <a:ea typeface="Tahoma"/>
                <a:cs typeface="Tahoma"/>
                <a:sym typeface="Tahoma"/>
              </a:rPr>
              <a:t>last</a:t>
            </a:r>
            <a:r>
              <a:rPr i="1" lang="en">
                <a:solidFill>
                  <a:schemeClr val="dk1"/>
                </a:solidFill>
                <a:latin typeface="Tahoma"/>
                <a:ea typeface="Tahoma"/>
                <a:cs typeface="Tahoma"/>
                <a:sym typeface="Tahoma"/>
              </a:rPr>
              <a:t> n</a:t>
            </a:r>
            <a:r>
              <a:rPr lang="en">
                <a:solidFill>
                  <a:schemeClr val="dk1"/>
                </a:solidFill>
                <a:latin typeface="Tahoma"/>
                <a:ea typeface="Tahoma"/>
                <a:cs typeface="Tahoma"/>
                <a:sym typeface="Tahoma"/>
              </a:rPr>
              <a:t> rows, snapshot of the data</a:t>
            </a:r>
            <a:endParaRPr>
              <a:solidFill>
                <a:schemeClr val="dk1"/>
              </a:solidFill>
              <a:latin typeface="Tahoma"/>
              <a:ea typeface="Tahoma"/>
              <a:cs typeface="Tahoma"/>
              <a:sym typeface="Tahoma"/>
            </a:endParaRPr>
          </a:p>
          <a:p>
            <a:pPr indent="0" lvl="0" marL="0" marR="0" rtl="0" algn="l">
              <a:lnSpc>
                <a:spcPct val="115000"/>
              </a:lnSpc>
              <a:spcBef>
                <a:spcPts val="0"/>
              </a:spcBef>
              <a:spcAft>
                <a:spcPts val="0"/>
              </a:spcAft>
              <a:buNone/>
            </a:pPr>
            <a:r>
              <a:t/>
            </a:r>
            <a:endParaRPr>
              <a:latin typeface="Tahoma"/>
              <a:ea typeface="Tahoma"/>
              <a:cs typeface="Tahoma"/>
              <a:sym typeface="Tahoma"/>
            </a:endParaRPr>
          </a:p>
        </p:txBody>
      </p:sp>
      <p:graphicFrame>
        <p:nvGraphicFramePr>
          <p:cNvPr id="266" name="Google Shape;266;p43"/>
          <p:cNvGraphicFramePr/>
          <p:nvPr/>
        </p:nvGraphicFramePr>
        <p:xfrm>
          <a:off x="4892875" y="2270863"/>
          <a:ext cx="3000000" cy="3000000"/>
        </p:xfrm>
        <a:graphic>
          <a:graphicData uri="http://schemas.openxmlformats.org/drawingml/2006/table">
            <a:tbl>
              <a:tblPr>
                <a:noFill/>
                <a:tableStyleId>{80DE6E63-5C0D-4608-8C01-DDA9E46B76A5}</a:tableStyleId>
              </a:tblPr>
              <a:tblGrid>
                <a:gridCol w="576425"/>
                <a:gridCol w="693775"/>
                <a:gridCol w="954075"/>
                <a:gridCol w="1218900"/>
              </a:tblGrid>
              <a:tr h="396200">
                <a:tc>
                  <a:txBody>
                    <a:bodyPr/>
                    <a:lstStyle/>
                    <a:p>
                      <a:pPr indent="0" lvl="0" marL="0" rtl="0" algn="l">
                        <a:spcBef>
                          <a:spcPts val="0"/>
                        </a:spcBef>
                        <a:spcAft>
                          <a:spcPts val="0"/>
                        </a:spcAft>
                        <a:buNone/>
                      </a:pPr>
                      <a:r>
                        <a:t/>
                      </a:r>
                      <a:endParaRPr/>
                    </a:p>
                  </a:txBody>
                  <a:tcPr marT="91425" marB="91425" marR="91425" marL="91425">
                    <a:solidFill>
                      <a:srgbClr val="00FFFF"/>
                    </a:solidFill>
                  </a:tcPr>
                </a:tc>
                <a:tc>
                  <a:txBody>
                    <a:bodyPr/>
                    <a:lstStyle/>
                    <a:p>
                      <a:pPr indent="0" lvl="0" marL="0" rtl="0" algn="l">
                        <a:spcBef>
                          <a:spcPts val="0"/>
                        </a:spcBef>
                        <a:spcAft>
                          <a:spcPts val="0"/>
                        </a:spcAft>
                        <a:buNone/>
                      </a:pPr>
                      <a:r>
                        <a:rPr b="1" lang="en" sz="1500">
                          <a:solidFill>
                            <a:srgbClr val="0000FF"/>
                          </a:solidFill>
                          <a:highlight>
                            <a:srgbClr val="00FFFF"/>
                          </a:highlight>
                        </a:rPr>
                        <a:t>name </a:t>
                      </a:r>
                      <a:endParaRPr b="1" sz="1500">
                        <a:solidFill>
                          <a:srgbClr val="0000FF"/>
                        </a:solidFill>
                        <a:highlight>
                          <a:srgbClr val="00FFFF"/>
                        </a:highlight>
                      </a:endParaRPr>
                    </a:p>
                  </a:txBody>
                  <a:tcPr marT="91425" marB="91425" marR="91425" marL="91425">
                    <a:solidFill>
                      <a:srgbClr val="00FFFF"/>
                    </a:solidFill>
                  </a:tcPr>
                </a:tc>
                <a:tc>
                  <a:txBody>
                    <a:bodyPr/>
                    <a:lstStyle/>
                    <a:p>
                      <a:pPr indent="0" lvl="0" marL="0" rtl="0" algn="l">
                        <a:spcBef>
                          <a:spcPts val="0"/>
                        </a:spcBef>
                        <a:spcAft>
                          <a:spcPts val="0"/>
                        </a:spcAft>
                        <a:buNone/>
                      </a:pPr>
                      <a:r>
                        <a:rPr b="1" lang="en" sz="1500">
                          <a:solidFill>
                            <a:srgbClr val="0000FF"/>
                          </a:solidFill>
                          <a:highlight>
                            <a:srgbClr val="00FFFF"/>
                          </a:highlight>
                        </a:rPr>
                        <a:t>address</a:t>
                      </a:r>
                      <a:endParaRPr b="1" sz="1500">
                        <a:solidFill>
                          <a:srgbClr val="0000FF"/>
                        </a:solidFill>
                        <a:highlight>
                          <a:srgbClr val="00FFFF"/>
                        </a:highlight>
                      </a:endParaRPr>
                    </a:p>
                  </a:txBody>
                  <a:tcPr marT="91425" marB="91425" marR="91425" marL="91425">
                    <a:solidFill>
                      <a:srgbClr val="00FFFF"/>
                    </a:solidFill>
                  </a:tcPr>
                </a:tc>
                <a:tc>
                  <a:txBody>
                    <a:bodyPr/>
                    <a:lstStyle/>
                    <a:p>
                      <a:pPr indent="0" lvl="0" marL="0" rtl="0" algn="l">
                        <a:spcBef>
                          <a:spcPts val="0"/>
                        </a:spcBef>
                        <a:spcAft>
                          <a:spcPts val="0"/>
                        </a:spcAft>
                        <a:buNone/>
                      </a:pPr>
                      <a:r>
                        <a:rPr b="1" lang="en" sz="1500">
                          <a:solidFill>
                            <a:srgbClr val="0000FF"/>
                          </a:solidFill>
                          <a:highlight>
                            <a:srgbClr val="00FFFF"/>
                          </a:highlight>
                        </a:rPr>
                        <a:t>age</a:t>
                      </a:r>
                      <a:endParaRPr b="1" sz="1500">
                        <a:solidFill>
                          <a:srgbClr val="0000FF"/>
                        </a:solidFill>
                        <a:highlight>
                          <a:srgbClr val="00FFFF"/>
                        </a:highlight>
                      </a:endParaRPr>
                    </a:p>
                  </a:txBody>
                  <a:tcPr marT="91425" marB="91425" marR="91425" marL="91425">
                    <a:solidFill>
                      <a:srgbClr val="00FFFF"/>
                    </a:solidFill>
                  </a:tcPr>
                </a:tc>
              </a:tr>
              <a:tr h="396200">
                <a:tc>
                  <a:txBody>
                    <a:bodyPr/>
                    <a:lstStyle/>
                    <a:p>
                      <a:pPr indent="0" lvl="0" marL="0" rtl="0" algn="l">
                        <a:spcBef>
                          <a:spcPts val="0"/>
                        </a:spcBef>
                        <a:spcAft>
                          <a:spcPts val="0"/>
                        </a:spcAft>
                        <a:buNone/>
                      </a:pPr>
                      <a:r>
                        <a:rPr lang="en"/>
                        <a:t>101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n101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ad101</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a101</a:t>
                      </a:r>
                      <a:endParaRPr/>
                    </a:p>
                  </a:txBody>
                  <a:tcPr marT="91425" marB="91425" marR="91425" marL="91425">
                    <a:solidFill>
                      <a:schemeClr val="lt1"/>
                    </a:solidFill>
                  </a:tcPr>
                </a:tc>
              </a:tr>
              <a:tr h="396200">
                <a:tc>
                  <a:txBody>
                    <a:bodyPr/>
                    <a:lstStyle/>
                    <a:p>
                      <a:pPr indent="0" lvl="0" marL="0" rtl="0" algn="l">
                        <a:spcBef>
                          <a:spcPts val="0"/>
                        </a:spcBef>
                        <a:spcAft>
                          <a:spcPts val="0"/>
                        </a:spcAft>
                        <a:buNone/>
                      </a:pPr>
                      <a:r>
                        <a:rPr lang="en"/>
                        <a:t>102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n102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ad102</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a102</a:t>
                      </a:r>
                      <a:endParaRPr/>
                    </a:p>
                  </a:txBody>
                  <a:tcPr marT="91425" marB="91425" marR="91425" marL="91425">
                    <a:solidFill>
                      <a:schemeClr val="lt1"/>
                    </a:solidFill>
                  </a:tcPr>
                </a:tc>
              </a:tr>
              <a:tr h="396200">
                <a:tc>
                  <a:txBody>
                    <a:bodyPr/>
                    <a:lstStyle/>
                    <a:p>
                      <a:pPr indent="0" lvl="0" marL="0" rtl="0" algn="l">
                        <a:spcBef>
                          <a:spcPts val="0"/>
                        </a:spcBef>
                        <a:spcAft>
                          <a:spcPts val="0"/>
                        </a:spcAft>
                        <a:buNone/>
                      </a:pPr>
                      <a:r>
                        <a:rPr lang="en"/>
                        <a:t>103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n103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ad103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a103</a:t>
                      </a:r>
                      <a:endParaRPr/>
                    </a:p>
                  </a:txBody>
                  <a:tcPr marT="91425" marB="91425" marR="91425" marL="91425">
                    <a:solidFill>
                      <a:schemeClr val="lt1"/>
                    </a:solidFill>
                  </a:tcPr>
                </a:tc>
              </a:tr>
              <a:tr h="396200">
                <a:tc>
                  <a:txBody>
                    <a:bodyPr/>
                    <a:lstStyle/>
                    <a:p>
                      <a:pPr indent="0" lvl="0" marL="0" rtl="0" algn="l">
                        <a:spcBef>
                          <a:spcPts val="0"/>
                        </a:spcBef>
                        <a:spcAft>
                          <a:spcPts val="0"/>
                        </a:spcAft>
                        <a:buNone/>
                      </a:pPr>
                      <a:r>
                        <a:rPr lang="en"/>
                        <a:t>104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n104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ad104</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a104</a:t>
                      </a:r>
                      <a:endParaRPr/>
                    </a:p>
                  </a:txBody>
                  <a:tcPr marT="91425" marB="91425" marR="91425" marL="91425">
                    <a:solidFill>
                      <a:schemeClr val="lt1"/>
                    </a:solidFill>
                  </a:tcPr>
                </a:tc>
              </a:tr>
              <a:tr h="396200">
                <a:tc>
                  <a:txBody>
                    <a:bodyPr/>
                    <a:lstStyle/>
                    <a:p>
                      <a:pPr indent="0" lvl="0" marL="0" rtl="0" algn="l">
                        <a:spcBef>
                          <a:spcPts val="0"/>
                        </a:spcBef>
                        <a:spcAft>
                          <a:spcPts val="0"/>
                        </a:spcAft>
                        <a:buNone/>
                      </a:pPr>
                      <a:r>
                        <a:rPr lang="en"/>
                        <a:t>105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n105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ad105</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a105</a:t>
                      </a:r>
                      <a:endParaRPr/>
                    </a:p>
                  </a:txBody>
                  <a:tcPr marT="91425" marB="91425" marR="91425" marL="91425">
                    <a:solidFill>
                      <a:schemeClr val="l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